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CCB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5264E-99DC-41C2-AB3E-20E0D3E41EB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785B6-3FC4-4278-BFBF-FFC265A2A4F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300" b="1" u="sng" dirty="0" smtClean="0"/>
            <a:t>1 этап. Планирование конкурса:</a:t>
          </a:r>
          <a:endParaRPr lang="ru-RU" sz="1300" dirty="0"/>
        </a:p>
      </dgm:t>
    </dgm:pt>
    <dgm:pt modelId="{A7C874B4-7896-42D3-B604-585AE318B395}" type="parTrans" cxnId="{FA8CA10C-728D-4374-A015-8429373DB6FD}">
      <dgm:prSet/>
      <dgm:spPr/>
      <dgm:t>
        <a:bodyPr/>
        <a:lstStyle/>
        <a:p>
          <a:endParaRPr lang="ru-RU"/>
        </a:p>
      </dgm:t>
    </dgm:pt>
    <dgm:pt modelId="{47BB51D1-B30E-4D2D-9B4B-CC9B5D2BA867}" type="sibTrans" cxnId="{FA8CA10C-728D-4374-A015-8429373DB6FD}">
      <dgm:prSet/>
      <dgm:spPr/>
      <dgm:t>
        <a:bodyPr/>
        <a:lstStyle/>
        <a:p>
          <a:endParaRPr lang="ru-RU"/>
        </a:p>
      </dgm:t>
    </dgm:pt>
    <dgm:pt modelId="{05ADA8C5-EB4C-4E1D-967A-8E80BDEDA45D}">
      <dgm:prSet phldrT="[Текст]" custT="1"/>
      <dgm:spPr/>
      <dgm:t>
        <a:bodyPr/>
        <a:lstStyle/>
        <a:p>
          <a:r>
            <a:rPr lang="ru-RU" sz="1400" b="1" dirty="0" smtClean="0"/>
            <a:t>Сбор заявок на участие в конкурсе</a:t>
          </a:r>
          <a:endParaRPr lang="ru-RU" sz="1400" b="1" dirty="0"/>
        </a:p>
      </dgm:t>
    </dgm:pt>
    <dgm:pt modelId="{AF477ABC-38D6-4A05-AD93-B5C94A27BEFF}" type="parTrans" cxnId="{0BD70FAC-D329-4383-B1BF-15849B18DCE4}">
      <dgm:prSet/>
      <dgm:spPr/>
      <dgm:t>
        <a:bodyPr/>
        <a:lstStyle/>
        <a:p>
          <a:endParaRPr lang="ru-RU"/>
        </a:p>
      </dgm:t>
    </dgm:pt>
    <dgm:pt modelId="{12282ECE-D1E7-47AB-AC4B-A9097D3DE1DA}" type="sibTrans" cxnId="{0BD70FAC-D329-4383-B1BF-15849B18DCE4}">
      <dgm:prSet/>
      <dgm:spPr/>
      <dgm:t>
        <a:bodyPr/>
        <a:lstStyle/>
        <a:p>
          <a:endParaRPr lang="ru-RU"/>
        </a:p>
      </dgm:t>
    </dgm:pt>
    <dgm:pt modelId="{4F6181CF-E550-4164-9364-DD9C5DF4869B}">
      <dgm:prSet phldrT="[Текст]" custT="1"/>
      <dgm:spPr/>
      <dgm:t>
        <a:bodyPr/>
        <a:lstStyle/>
        <a:p>
          <a:r>
            <a:rPr lang="ru-RU" sz="1400" b="1" dirty="0" smtClean="0"/>
            <a:t>Анализ и обобщение заявок</a:t>
          </a:r>
          <a:endParaRPr lang="ru-RU" sz="1400" b="1" dirty="0"/>
        </a:p>
      </dgm:t>
    </dgm:pt>
    <dgm:pt modelId="{690FB199-B817-4373-9CB7-7EBDF491883B}" type="parTrans" cxnId="{B3088EA2-1665-486D-B951-1D1801DBAF55}">
      <dgm:prSet/>
      <dgm:spPr/>
      <dgm:t>
        <a:bodyPr/>
        <a:lstStyle/>
        <a:p>
          <a:endParaRPr lang="ru-RU"/>
        </a:p>
      </dgm:t>
    </dgm:pt>
    <dgm:pt modelId="{689D8923-1865-4128-9D14-50792C93BA1B}" type="sibTrans" cxnId="{B3088EA2-1665-486D-B951-1D1801DBAF55}">
      <dgm:prSet/>
      <dgm:spPr/>
      <dgm:t>
        <a:bodyPr/>
        <a:lstStyle/>
        <a:p>
          <a:endParaRPr lang="ru-RU"/>
        </a:p>
      </dgm:t>
    </dgm:pt>
    <dgm:pt modelId="{B50FD95F-84B5-4B36-9FA3-96F7F972C51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u="sng" dirty="0" smtClean="0">
              <a:solidFill>
                <a:srgbClr val="002060"/>
              </a:solidFill>
            </a:rPr>
            <a:t>2 этап. Создание оргкомитета</a:t>
          </a:r>
          <a:endParaRPr lang="ru-RU" sz="1400" b="1" u="sng" dirty="0">
            <a:solidFill>
              <a:srgbClr val="002060"/>
            </a:solidFill>
          </a:endParaRPr>
        </a:p>
      </dgm:t>
    </dgm:pt>
    <dgm:pt modelId="{B64F84D2-2AA1-446D-A281-2E73FED82DF4}" type="parTrans" cxnId="{E4E940EE-C38E-4080-B8EF-99DB941F1827}">
      <dgm:prSet/>
      <dgm:spPr/>
      <dgm:t>
        <a:bodyPr/>
        <a:lstStyle/>
        <a:p>
          <a:endParaRPr lang="ru-RU"/>
        </a:p>
      </dgm:t>
    </dgm:pt>
    <dgm:pt modelId="{41457894-96FF-4182-AD62-8BC0EDC27F60}" type="sibTrans" cxnId="{E4E940EE-C38E-4080-B8EF-99DB941F1827}">
      <dgm:prSet/>
      <dgm:spPr/>
      <dgm:t>
        <a:bodyPr/>
        <a:lstStyle/>
        <a:p>
          <a:endParaRPr lang="ru-RU"/>
        </a:p>
      </dgm:t>
    </dgm:pt>
    <dgm:pt modelId="{E05A1E13-0E19-4888-A12C-7EDA1A52E92E}">
      <dgm:prSet phldrT="[Текст]" custT="1"/>
      <dgm:spPr/>
      <dgm:t>
        <a:bodyPr/>
        <a:lstStyle/>
        <a:p>
          <a:r>
            <a:rPr lang="ru-RU" sz="1400" b="1" dirty="0" smtClean="0"/>
            <a:t>Общее управление подготовкой и проведением Регионального чемпионата WSR </a:t>
          </a:r>
          <a:endParaRPr lang="ru-RU" sz="1400" b="1" dirty="0"/>
        </a:p>
      </dgm:t>
    </dgm:pt>
    <dgm:pt modelId="{23DA2D1B-8DCE-4D2B-9758-AB84C689ECBF}" type="parTrans" cxnId="{0DF46D60-36B9-45B6-984D-79903637FF53}">
      <dgm:prSet/>
      <dgm:spPr/>
      <dgm:t>
        <a:bodyPr/>
        <a:lstStyle/>
        <a:p>
          <a:endParaRPr lang="ru-RU"/>
        </a:p>
      </dgm:t>
    </dgm:pt>
    <dgm:pt modelId="{22D9DE39-DA0B-49F0-A1D8-984E58AA38A6}" type="sibTrans" cxnId="{0DF46D60-36B9-45B6-984D-79903637FF53}">
      <dgm:prSet/>
      <dgm:spPr/>
      <dgm:t>
        <a:bodyPr/>
        <a:lstStyle/>
        <a:p>
          <a:endParaRPr lang="ru-RU"/>
        </a:p>
      </dgm:t>
    </dgm:pt>
    <dgm:pt modelId="{8F78A6DA-1716-4477-9FA4-01918CA2DBA6}">
      <dgm:prSet phldrT="[Текст]" custT="1"/>
      <dgm:spPr/>
      <dgm:t>
        <a:bodyPr/>
        <a:lstStyle/>
        <a:p>
          <a:r>
            <a:rPr lang="ru-RU" sz="1400" b="1" dirty="0" smtClean="0"/>
            <a:t>Определение ответственных по направлениям подготовки </a:t>
          </a:r>
          <a:endParaRPr lang="ru-RU" sz="1400" b="1" dirty="0"/>
        </a:p>
      </dgm:t>
    </dgm:pt>
    <dgm:pt modelId="{FDE3F570-EE38-4A5F-8F1B-BDB8D280A269}" type="parTrans" cxnId="{B6C1D267-F959-411A-8EA4-9610AD35C781}">
      <dgm:prSet/>
      <dgm:spPr/>
      <dgm:t>
        <a:bodyPr/>
        <a:lstStyle/>
        <a:p>
          <a:endParaRPr lang="ru-RU"/>
        </a:p>
      </dgm:t>
    </dgm:pt>
    <dgm:pt modelId="{3A3CA89E-0C21-4B9C-A5C3-48B6E14C5F80}" type="sibTrans" cxnId="{B6C1D267-F959-411A-8EA4-9610AD35C781}">
      <dgm:prSet/>
      <dgm:spPr/>
      <dgm:t>
        <a:bodyPr/>
        <a:lstStyle/>
        <a:p>
          <a:endParaRPr lang="ru-RU"/>
        </a:p>
      </dgm:t>
    </dgm:pt>
    <dgm:pt modelId="{6D022429-D97E-4BF5-A3E3-0DA1A78BB2A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100" b="1" u="sng" dirty="0" smtClean="0">
              <a:solidFill>
                <a:srgbClr val="002060"/>
              </a:solidFill>
            </a:rPr>
            <a:t>3 этап. Материально-техническое обеспечение конкурса включает:</a:t>
          </a:r>
          <a:endParaRPr lang="ru-RU" sz="1100" dirty="0">
            <a:solidFill>
              <a:srgbClr val="002060"/>
            </a:solidFill>
          </a:endParaRPr>
        </a:p>
      </dgm:t>
    </dgm:pt>
    <dgm:pt modelId="{8F93F3DF-00A4-4D9E-87E0-84D98E6AEFA8}" type="parTrans" cxnId="{C1C6BC6B-5F79-46FD-802F-ABE9396F1E4B}">
      <dgm:prSet/>
      <dgm:spPr/>
      <dgm:t>
        <a:bodyPr/>
        <a:lstStyle/>
        <a:p>
          <a:endParaRPr lang="ru-RU"/>
        </a:p>
      </dgm:t>
    </dgm:pt>
    <dgm:pt modelId="{38D6C667-C5AC-4F87-A6FF-25DA7867B604}" type="sibTrans" cxnId="{C1C6BC6B-5F79-46FD-802F-ABE9396F1E4B}">
      <dgm:prSet/>
      <dgm:spPr/>
      <dgm:t>
        <a:bodyPr/>
        <a:lstStyle/>
        <a:p>
          <a:endParaRPr lang="ru-RU"/>
        </a:p>
      </dgm:t>
    </dgm:pt>
    <dgm:pt modelId="{5C84749A-4B70-479D-9F38-BE6101F9AE23}">
      <dgm:prSet phldrT="[Текст]" custT="1"/>
      <dgm:spPr/>
      <dgm:t>
        <a:bodyPr/>
        <a:lstStyle/>
        <a:p>
          <a:r>
            <a:rPr lang="ru-RU" sz="1400" b="1" dirty="0" smtClean="0"/>
            <a:t>Составление и утверждение инфраструктурного листа.</a:t>
          </a:r>
          <a:endParaRPr lang="ru-RU" sz="1400" b="1" dirty="0"/>
        </a:p>
      </dgm:t>
    </dgm:pt>
    <dgm:pt modelId="{E1515F73-7465-4945-AF49-8EE89286F17A}" type="parTrans" cxnId="{085821CC-1475-4260-B4DC-31ED06C2E2E2}">
      <dgm:prSet/>
      <dgm:spPr/>
      <dgm:t>
        <a:bodyPr/>
        <a:lstStyle/>
        <a:p>
          <a:endParaRPr lang="ru-RU"/>
        </a:p>
      </dgm:t>
    </dgm:pt>
    <dgm:pt modelId="{EE5193B7-BC16-4A25-81CF-EF6F335AAE22}" type="sibTrans" cxnId="{085821CC-1475-4260-B4DC-31ED06C2E2E2}">
      <dgm:prSet/>
      <dgm:spPr/>
      <dgm:t>
        <a:bodyPr/>
        <a:lstStyle/>
        <a:p>
          <a:endParaRPr lang="ru-RU"/>
        </a:p>
      </dgm:t>
    </dgm:pt>
    <dgm:pt modelId="{396D09C1-DAD1-4A02-8153-AA5B84C91F2A}">
      <dgm:prSet phldrT="[Текст]" custT="1"/>
      <dgm:spPr/>
      <dgm:t>
        <a:bodyPr/>
        <a:lstStyle/>
        <a:p>
          <a:r>
            <a:rPr lang="ru-RU" sz="1400" b="1" dirty="0" smtClean="0"/>
            <a:t>Составление и утверждение технического задания в соответствии с инфраструктурным листом.</a:t>
          </a:r>
          <a:endParaRPr lang="ru-RU" sz="1400" b="1" dirty="0"/>
        </a:p>
      </dgm:t>
    </dgm:pt>
    <dgm:pt modelId="{474652E7-5D13-4ABE-AB72-80600A273638}" type="parTrans" cxnId="{BD04641B-1557-4CEE-A302-7EF167C2C1CC}">
      <dgm:prSet/>
      <dgm:spPr/>
      <dgm:t>
        <a:bodyPr/>
        <a:lstStyle/>
        <a:p>
          <a:endParaRPr lang="ru-RU"/>
        </a:p>
      </dgm:t>
    </dgm:pt>
    <dgm:pt modelId="{39BF2933-5FDA-4C56-BD54-02C1F0937D43}" type="sibTrans" cxnId="{BD04641B-1557-4CEE-A302-7EF167C2C1CC}">
      <dgm:prSet/>
      <dgm:spPr/>
      <dgm:t>
        <a:bodyPr/>
        <a:lstStyle/>
        <a:p>
          <a:endParaRPr lang="ru-RU"/>
        </a:p>
      </dgm:t>
    </dgm:pt>
    <dgm:pt modelId="{52591225-C7FE-495D-AFB6-FE4E7DF12E53}">
      <dgm:prSet phldrT="[Текст]" custT="1"/>
      <dgm:spPr/>
      <dgm:t>
        <a:bodyPr/>
        <a:lstStyle/>
        <a:p>
          <a:r>
            <a:rPr lang="ru-RU" sz="1400" b="1" dirty="0" smtClean="0"/>
            <a:t>Взаимодействие с организациями</a:t>
          </a:r>
          <a:endParaRPr lang="ru-RU" sz="1400" b="1" dirty="0"/>
        </a:p>
      </dgm:t>
    </dgm:pt>
    <dgm:pt modelId="{FD25723A-7B57-492B-9636-A7BB11F03DBF}" type="parTrans" cxnId="{7AAE69EC-F69E-4458-9279-2CA96C40AC81}">
      <dgm:prSet/>
      <dgm:spPr/>
      <dgm:t>
        <a:bodyPr/>
        <a:lstStyle/>
        <a:p>
          <a:endParaRPr lang="ru-RU"/>
        </a:p>
      </dgm:t>
    </dgm:pt>
    <dgm:pt modelId="{5FAD0E65-5E3E-4D2C-A1F8-F3A9CF89A80E}" type="sibTrans" cxnId="{7AAE69EC-F69E-4458-9279-2CA96C40AC81}">
      <dgm:prSet/>
      <dgm:spPr/>
      <dgm:t>
        <a:bodyPr/>
        <a:lstStyle/>
        <a:p>
          <a:endParaRPr lang="ru-RU"/>
        </a:p>
      </dgm:t>
    </dgm:pt>
    <dgm:pt modelId="{935889C6-7527-4631-B1B8-33EFAA516EC1}">
      <dgm:prSet phldrT="[Текст]" custT="1"/>
      <dgm:spPr/>
      <dgm:t>
        <a:bodyPr/>
        <a:lstStyle/>
        <a:p>
          <a:r>
            <a:rPr lang="ru-RU" sz="1400" b="1" dirty="0" smtClean="0"/>
            <a:t>Этап согласования</a:t>
          </a:r>
          <a:endParaRPr lang="ru-RU" sz="1400" b="1" dirty="0"/>
        </a:p>
      </dgm:t>
    </dgm:pt>
    <dgm:pt modelId="{4CF3DA5F-CF4E-42EA-8DB9-9C262F29A90B}" type="parTrans" cxnId="{5DF89DB7-DAFE-4E1B-A5D8-68882C6B1C04}">
      <dgm:prSet/>
      <dgm:spPr/>
      <dgm:t>
        <a:bodyPr/>
        <a:lstStyle/>
        <a:p>
          <a:endParaRPr lang="ru-RU"/>
        </a:p>
      </dgm:t>
    </dgm:pt>
    <dgm:pt modelId="{E3DD8DEB-74B7-4639-AE39-57B7750B963B}" type="sibTrans" cxnId="{5DF89DB7-DAFE-4E1B-A5D8-68882C6B1C04}">
      <dgm:prSet/>
      <dgm:spPr/>
      <dgm:t>
        <a:bodyPr/>
        <a:lstStyle/>
        <a:p>
          <a:endParaRPr lang="ru-RU"/>
        </a:p>
      </dgm:t>
    </dgm:pt>
    <dgm:pt modelId="{C444E034-0D0E-4264-80AF-58AB041140BA}">
      <dgm:prSet phldrT="[Текст]"/>
      <dgm:spPr/>
      <dgm:t>
        <a:bodyPr/>
        <a:lstStyle/>
        <a:p>
          <a:endParaRPr lang="ru-RU" sz="900" dirty="0"/>
        </a:p>
      </dgm:t>
    </dgm:pt>
    <dgm:pt modelId="{E908DF29-24BB-4195-9734-E92DCB861070}" type="parTrans" cxnId="{AB4F97A4-4418-4635-85CB-73525162D78E}">
      <dgm:prSet/>
      <dgm:spPr/>
      <dgm:t>
        <a:bodyPr/>
        <a:lstStyle/>
        <a:p>
          <a:endParaRPr lang="ru-RU"/>
        </a:p>
      </dgm:t>
    </dgm:pt>
    <dgm:pt modelId="{54CF483D-0386-4813-9721-F0267172E41E}" type="sibTrans" cxnId="{AB4F97A4-4418-4635-85CB-73525162D78E}">
      <dgm:prSet/>
      <dgm:spPr/>
      <dgm:t>
        <a:bodyPr/>
        <a:lstStyle/>
        <a:p>
          <a:endParaRPr lang="ru-RU"/>
        </a:p>
      </dgm:t>
    </dgm:pt>
    <dgm:pt modelId="{11F57FF1-A1A3-4F69-93C1-2F44684677A6}">
      <dgm:prSet phldrT="[Текст]"/>
      <dgm:spPr/>
      <dgm:t>
        <a:bodyPr/>
        <a:lstStyle/>
        <a:p>
          <a:endParaRPr lang="ru-RU" sz="900" dirty="0"/>
        </a:p>
      </dgm:t>
    </dgm:pt>
    <dgm:pt modelId="{0B1B1C3C-03DC-466C-9F23-04C53F9B862E}" type="parTrans" cxnId="{34127908-7B3D-44F5-B52D-9AE9FBC51B1F}">
      <dgm:prSet/>
      <dgm:spPr/>
      <dgm:t>
        <a:bodyPr/>
        <a:lstStyle/>
        <a:p>
          <a:endParaRPr lang="ru-RU"/>
        </a:p>
      </dgm:t>
    </dgm:pt>
    <dgm:pt modelId="{0D5B553C-8B12-447D-BB74-71ADC040110D}" type="sibTrans" cxnId="{34127908-7B3D-44F5-B52D-9AE9FBC51B1F}">
      <dgm:prSet/>
      <dgm:spPr/>
      <dgm:t>
        <a:bodyPr/>
        <a:lstStyle/>
        <a:p>
          <a:endParaRPr lang="ru-RU"/>
        </a:p>
      </dgm:t>
    </dgm:pt>
    <dgm:pt modelId="{88AC1115-4838-4628-B518-89F7D774008C}">
      <dgm:prSet phldrT="[Текст]" custT="1"/>
      <dgm:spPr/>
      <dgm:t>
        <a:bodyPr/>
        <a:lstStyle/>
        <a:p>
          <a:r>
            <a:rPr lang="ru-RU" sz="1400" b="1" dirty="0" smtClean="0"/>
            <a:t>Утверждение нормативных документов</a:t>
          </a:r>
          <a:endParaRPr lang="ru-RU" sz="1400" b="1" dirty="0"/>
        </a:p>
      </dgm:t>
    </dgm:pt>
    <dgm:pt modelId="{624E671B-A55E-4335-879A-30E778D094BC}" type="parTrans" cxnId="{04AF50A4-1457-49E3-9CE3-98AC638439C3}">
      <dgm:prSet/>
      <dgm:spPr/>
      <dgm:t>
        <a:bodyPr/>
        <a:lstStyle/>
        <a:p>
          <a:endParaRPr lang="ru-RU"/>
        </a:p>
      </dgm:t>
    </dgm:pt>
    <dgm:pt modelId="{CC7AB999-D1E3-4559-BAFB-7325B90AA5D0}" type="sibTrans" cxnId="{04AF50A4-1457-49E3-9CE3-98AC638439C3}">
      <dgm:prSet/>
      <dgm:spPr/>
      <dgm:t>
        <a:bodyPr/>
        <a:lstStyle/>
        <a:p>
          <a:endParaRPr lang="ru-RU"/>
        </a:p>
      </dgm:t>
    </dgm:pt>
    <dgm:pt modelId="{276E7139-ED5D-4B40-B324-3B435966289C}">
      <dgm:prSet phldrT="[Текст]" custT="1"/>
      <dgm:spPr/>
      <dgm:t>
        <a:bodyPr/>
        <a:lstStyle/>
        <a:p>
          <a:r>
            <a:rPr lang="ru-RU" sz="1400" b="1" dirty="0" smtClean="0"/>
            <a:t>Утверждение рабочей группы Чемпионата </a:t>
          </a:r>
          <a:endParaRPr lang="ru-RU" sz="1400" b="1" dirty="0"/>
        </a:p>
      </dgm:t>
    </dgm:pt>
    <dgm:pt modelId="{BDDBA0F1-00B5-4CCF-8B13-0D67829F02CB}" type="parTrans" cxnId="{4AF1B48C-332D-440A-8070-144BE6252877}">
      <dgm:prSet/>
      <dgm:spPr/>
      <dgm:t>
        <a:bodyPr/>
        <a:lstStyle/>
        <a:p>
          <a:endParaRPr lang="ru-RU"/>
        </a:p>
      </dgm:t>
    </dgm:pt>
    <dgm:pt modelId="{061384CD-2A4E-4FAA-B3C2-8EB9AD6C1A55}" type="sibTrans" cxnId="{4AF1B48C-332D-440A-8070-144BE6252877}">
      <dgm:prSet/>
      <dgm:spPr/>
      <dgm:t>
        <a:bodyPr/>
        <a:lstStyle/>
        <a:p>
          <a:endParaRPr lang="ru-RU"/>
        </a:p>
      </dgm:t>
    </dgm:pt>
    <dgm:pt modelId="{A468ADB6-2A5C-48BA-B173-8009FE31E3F0}">
      <dgm:prSet phldrT="[Текст]" custT="1"/>
      <dgm:spPr/>
      <dgm:t>
        <a:bodyPr/>
        <a:lstStyle/>
        <a:p>
          <a:r>
            <a:rPr lang="ru-RU" sz="1400" b="1" dirty="0" smtClean="0"/>
            <a:t>Управление по каждой отдельной компетенции</a:t>
          </a:r>
          <a:endParaRPr lang="ru-RU" sz="1400" b="1" dirty="0"/>
        </a:p>
      </dgm:t>
    </dgm:pt>
    <dgm:pt modelId="{C508DF45-A0EC-492D-A2F8-65E6F97346B2}" type="parTrans" cxnId="{74096345-2223-41C3-B7B9-470A29E3758D}">
      <dgm:prSet/>
      <dgm:spPr/>
      <dgm:t>
        <a:bodyPr/>
        <a:lstStyle/>
        <a:p>
          <a:endParaRPr lang="ru-RU"/>
        </a:p>
      </dgm:t>
    </dgm:pt>
    <dgm:pt modelId="{69163E3C-8843-44C4-9594-0F336D0503FB}" type="sibTrans" cxnId="{74096345-2223-41C3-B7B9-470A29E3758D}">
      <dgm:prSet/>
      <dgm:spPr/>
      <dgm:t>
        <a:bodyPr/>
        <a:lstStyle/>
        <a:p>
          <a:endParaRPr lang="ru-RU"/>
        </a:p>
      </dgm:t>
    </dgm:pt>
    <dgm:pt modelId="{804E11D4-2EAA-4023-97A5-A12A106AFE46}">
      <dgm:prSet phldrT="[Текст]" custT="1"/>
      <dgm:spPr/>
      <dgm:t>
        <a:bodyPr/>
        <a:lstStyle/>
        <a:p>
          <a:r>
            <a:rPr lang="ru-RU" sz="1400" b="1" dirty="0" smtClean="0"/>
            <a:t>Подготовка и утверждение плана застройки конкурсной площадки у главного национального эксперта по компетенции. </a:t>
          </a:r>
          <a:endParaRPr lang="ru-RU" sz="1400" b="1" dirty="0"/>
        </a:p>
      </dgm:t>
    </dgm:pt>
    <dgm:pt modelId="{E0438AB6-D299-4448-A57C-3C1D3B68B84D}" type="parTrans" cxnId="{0D98FC8F-DC89-4FE4-8BC5-022D50C1E252}">
      <dgm:prSet/>
      <dgm:spPr/>
      <dgm:t>
        <a:bodyPr/>
        <a:lstStyle/>
        <a:p>
          <a:endParaRPr lang="ru-RU"/>
        </a:p>
      </dgm:t>
    </dgm:pt>
    <dgm:pt modelId="{2665BD77-F578-4B7A-AFA2-1CD4D139EA6B}" type="sibTrans" cxnId="{0D98FC8F-DC89-4FE4-8BC5-022D50C1E252}">
      <dgm:prSet/>
      <dgm:spPr/>
      <dgm:t>
        <a:bodyPr/>
        <a:lstStyle/>
        <a:p>
          <a:endParaRPr lang="ru-RU"/>
        </a:p>
      </dgm:t>
    </dgm:pt>
    <dgm:pt modelId="{7A7E8FC1-8AD7-4C53-8F51-106945E0A92E}">
      <dgm:prSet phldrT="[Текст]" custT="1"/>
      <dgm:spPr/>
      <dgm:t>
        <a:bodyPr/>
        <a:lstStyle/>
        <a:p>
          <a:endParaRPr lang="ru-RU" sz="1400" b="1" dirty="0"/>
        </a:p>
      </dgm:t>
    </dgm:pt>
    <dgm:pt modelId="{0B771614-3C3C-4EFA-8A79-2910C03D0ED2}" type="parTrans" cxnId="{E60104C5-4D20-464A-9E13-F926ECD2E7F6}">
      <dgm:prSet/>
      <dgm:spPr/>
      <dgm:t>
        <a:bodyPr/>
        <a:lstStyle/>
        <a:p>
          <a:endParaRPr lang="ru-RU"/>
        </a:p>
      </dgm:t>
    </dgm:pt>
    <dgm:pt modelId="{AA022693-C99D-4738-B269-1D8ADEDE927B}" type="sibTrans" cxnId="{E60104C5-4D20-464A-9E13-F926ECD2E7F6}">
      <dgm:prSet/>
      <dgm:spPr/>
      <dgm:t>
        <a:bodyPr/>
        <a:lstStyle/>
        <a:p>
          <a:endParaRPr lang="ru-RU"/>
        </a:p>
      </dgm:t>
    </dgm:pt>
    <dgm:pt modelId="{3DAE81C2-5388-469F-AC61-70F99EC18577}" type="pres">
      <dgm:prSet presAssocID="{A945264E-99DC-41C2-AB3E-20E0D3E41EB0}" presName="linearFlow" presStyleCnt="0">
        <dgm:presLayoutVars>
          <dgm:dir/>
          <dgm:animLvl val="lvl"/>
          <dgm:resizeHandles val="exact"/>
        </dgm:presLayoutVars>
      </dgm:prSet>
      <dgm:spPr/>
    </dgm:pt>
    <dgm:pt modelId="{6538BCA3-C4FE-4539-A6E2-A0A468830145}" type="pres">
      <dgm:prSet presAssocID="{EBB785B6-3FC4-4278-BFBF-FFC265A2A4F1}" presName="composite" presStyleCnt="0"/>
      <dgm:spPr/>
    </dgm:pt>
    <dgm:pt modelId="{59D2B3FD-4BF0-42DE-863B-DF5FF7B41019}" type="pres">
      <dgm:prSet presAssocID="{EBB785B6-3FC4-4278-BFBF-FFC265A2A4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3BE13-9FCE-4BB4-AC3C-01EA4ABA20B5}" type="pres">
      <dgm:prSet presAssocID="{EBB785B6-3FC4-4278-BFBF-FFC265A2A4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BFC70-0115-48C2-9920-9651CD971506}" type="pres">
      <dgm:prSet presAssocID="{47BB51D1-B30E-4D2D-9B4B-CC9B5D2BA867}" presName="sp" presStyleCnt="0"/>
      <dgm:spPr/>
    </dgm:pt>
    <dgm:pt modelId="{BC07588F-BBBB-4319-BBE4-D71E3D6F9842}" type="pres">
      <dgm:prSet presAssocID="{B50FD95F-84B5-4B36-9FA3-96F7F972C511}" presName="composite" presStyleCnt="0"/>
      <dgm:spPr/>
    </dgm:pt>
    <dgm:pt modelId="{47731B99-44CB-4F4B-B8D2-9F0972ED6C7F}" type="pres">
      <dgm:prSet presAssocID="{B50FD95F-84B5-4B36-9FA3-96F7F972C511}" presName="parentText" presStyleLbl="alignNode1" presStyleIdx="1" presStyleCnt="3" custScaleY="115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8A36F-B932-40F5-8B60-7ED9B30ABE94}" type="pres">
      <dgm:prSet presAssocID="{B50FD95F-84B5-4B36-9FA3-96F7F972C511}" presName="descendantText" presStyleLbl="alignAcc1" presStyleIdx="1" presStyleCnt="3" custScaleY="13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A2791-4BB2-4A76-A0BB-B6C633167C9D}" type="pres">
      <dgm:prSet presAssocID="{41457894-96FF-4182-AD62-8BC0EDC27F60}" presName="sp" presStyleCnt="0"/>
      <dgm:spPr/>
    </dgm:pt>
    <dgm:pt modelId="{36C2D679-3F18-48FC-AC89-075F0A2C50B3}" type="pres">
      <dgm:prSet presAssocID="{6D022429-D97E-4BF5-A3E3-0DA1A78BB2AC}" presName="composite" presStyleCnt="0"/>
      <dgm:spPr/>
    </dgm:pt>
    <dgm:pt modelId="{4F2BCF98-BFF4-4A33-A4EE-FC41662C6941}" type="pres">
      <dgm:prSet presAssocID="{6D022429-D97E-4BF5-A3E3-0DA1A78BB2AC}" presName="parentText" presStyleLbl="alignNode1" presStyleIdx="2" presStyleCnt="3" custScaleY="1114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2EF9F-BC9E-40CC-9378-EA80EE8C00FF}" type="pres">
      <dgm:prSet presAssocID="{6D022429-D97E-4BF5-A3E3-0DA1A78BB2AC}" presName="descendantText" presStyleLbl="alignAcc1" presStyleIdx="2" presStyleCnt="3" custScaleY="124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F97A4-4418-4635-85CB-73525162D78E}" srcId="{EBB785B6-3FC4-4278-BFBF-FFC265A2A4F1}" destId="{C444E034-0D0E-4264-80AF-58AB041140BA}" srcOrd="4" destOrd="0" parTransId="{E908DF29-24BB-4195-9734-E92DCB861070}" sibTransId="{54CF483D-0386-4813-9721-F0267172E41E}"/>
    <dgm:cxn modelId="{085821CC-1475-4260-B4DC-31ED06C2E2E2}" srcId="{6D022429-D97E-4BF5-A3E3-0DA1A78BB2AC}" destId="{5C84749A-4B70-479D-9F38-BE6101F9AE23}" srcOrd="0" destOrd="0" parTransId="{E1515F73-7465-4945-AF49-8EE89286F17A}" sibTransId="{EE5193B7-BC16-4A25-81CF-EF6F335AAE22}"/>
    <dgm:cxn modelId="{06D7FFC8-15F6-4F78-8458-7575F6D4D97B}" type="presOf" srcId="{A945264E-99DC-41C2-AB3E-20E0D3E41EB0}" destId="{3DAE81C2-5388-469F-AC61-70F99EC18577}" srcOrd="0" destOrd="0" presId="urn:microsoft.com/office/officeart/2005/8/layout/chevron2"/>
    <dgm:cxn modelId="{34127908-7B3D-44F5-B52D-9AE9FBC51B1F}" srcId="{B50FD95F-84B5-4B36-9FA3-96F7F972C511}" destId="{11F57FF1-A1A3-4F69-93C1-2F44684677A6}" srcOrd="5" destOrd="0" parTransId="{0B1B1C3C-03DC-466C-9F23-04C53F9B862E}" sibTransId="{0D5B553C-8B12-447D-BB74-71ADC040110D}"/>
    <dgm:cxn modelId="{64C98C5D-6304-4C13-B027-5D9654143085}" type="presOf" srcId="{A468ADB6-2A5C-48BA-B173-8009FE31E3F0}" destId="{6098A36F-B932-40F5-8B60-7ED9B30ABE94}" srcOrd="0" destOrd="4" presId="urn:microsoft.com/office/officeart/2005/8/layout/chevron2"/>
    <dgm:cxn modelId="{0D98FC8F-DC89-4FE4-8BC5-022D50C1E252}" srcId="{6D022429-D97E-4BF5-A3E3-0DA1A78BB2AC}" destId="{804E11D4-2EAA-4023-97A5-A12A106AFE46}" srcOrd="2" destOrd="0" parTransId="{E0438AB6-D299-4448-A57C-3C1D3B68B84D}" sibTransId="{2665BD77-F578-4B7A-AFA2-1CD4D139EA6B}"/>
    <dgm:cxn modelId="{64B9D8C4-CA46-4244-A3BE-A0A0A70CF024}" type="presOf" srcId="{6D022429-D97E-4BF5-A3E3-0DA1A78BB2AC}" destId="{4F2BCF98-BFF4-4A33-A4EE-FC41662C6941}" srcOrd="0" destOrd="0" presId="urn:microsoft.com/office/officeart/2005/8/layout/chevron2"/>
    <dgm:cxn modelId="{62B0A5E2-A5FE-4082-8A7D-72C44D43E2E7}" type="presOf" srcId="{52591225-C7FE-495D-AFB6-FE4E7DF12E53}" destId="{9C23BE13-9FCE-4BB4-AC3C-01EA4ABA20B5}" srcOrd="0" destOrd="2" presId="urn:microsoft.com/office/officeart/2005/8/layout/chevron2"/>
    <dgm:cxn modelId="{2D0AFE20-93C1-4191-BB00-C8A13CAB3DF4}" type="presOf" srcId="{88AC1115-4838-4628-B518-89F7D774008C}" destId="{6098A36F-B932-40F5-8B60-7ED9B30ABE94}" srcOrd="0" destOrd="2" presId="urn:microsoft.com/office/officeart/2005/8/layout/chevron2"/>
    <dgm:cxn modelId="{0BD70FAC-D329-4383-B1BF-15849B18DCE4}" srcId="{EBB785B6-3FC4-4278-BFBF-FFC265A2A4F1}" destId="{05ADA8C5-EB4C-4E1D-967A-8E80BDEDA45D}" srcOrd="0" destOrd="0" parTransId="{AF477ABC-38D6-4A05-AD93-B5C94A27BEFF}" sibTransId="{12282ECE-D1E7-47AB-AC4B-A9097D3DE1DA}"/>
    <dgm:cxn modelId="{4AF1B48C-332D-440A-8070-144BE6252877}" srcId="{B50FD95F-84B5-4B36-9FA3-96F7F972C511}" destId="{276E7139-ED5D-4B40-B324-3B435966289C}" srcOrd="3" destOrd="0" parTransId="{BDDBA0F1-00B5-4CCF-8B13-0D67829F02CB}" sibTransId="{061384CD-2A4E-4FAA-B3C2-8EB9AD6C1A55}"/>
    <dgm:cxn modelId="{110CB341-6EE6-408D-A767-3AA8E4CA5DA8}" type="presOf" srcId="{4F6181CF-E550-4164-9364-DD9C5DF4869B}" destId="{9C23BE13-9FCE-4BB4-AC3C-01EA4ABA20B5}" srcOrd="0" destOrd="1" presId="urn:microsoft.com/office/officeart/2005/8/layout/chevron2"/>
    <dgm:cxn modelId="{2BDE2CDC-8C6E-4900-B1C8-A7B38FD4F179}" type="presOf" srcId="{396D09C1-DAD1-4A02-8153-AA5B84C91F2A}" destId="{2BB2EF9F-BC9E-40CC-9378-EA80EE8C00FF}" srcOrd="0" destOrd="1" presId="urn:microsoft.com/office/officeart/2005/8/layout/chevron2"/>
    <dgm:cxn modelId="{FA8CA10C-728D-4374-A015-8429373DB6FD}" srcId="{A945264E-99DC-41C2-AB3E-20E0D3E41EB0}" destId="{EBB785B6-3FC4-4278-BFBF-FFC265A2A4F1}" srcOrd="0" destOrd="0" parTransId="{A7C874B4-7896-42D3-B604-585AE318B395}" sibTransId="{47BB51D1-B30E-4D2D-9B4B-CC9B5D2BA867}"/>
    <dgm:cxn modelId="{B3088EA2-1665-486D-B951-1D1801DBAF55}" srcId="{EBB785B6-3FC4-4278-BFBF-FFC265A2A4F1}" destId="{4F6181CF-E550-4164-9364-DD9C5DF4869B}" srcOrd="1" destOrd="0" parTransId="{690FB199-B817-4373-9CB7-7EBDF491883B}" sibTransId="{689D8923-1865-4128-9D14-50792C93BA1B}"/>
    <dgm:cxn modelId="{F891DF5C-8DA3-4145-8DD2-38B427111CEC}" type="presOf" srcId="{11F57FF1-A1A3-4F69-93C1-2F44684677A6}" destId="{6098A36F-B932-40F5-8B60-7ED9B30ABE94}" srcOrd="0" destOrd="5" presId="urn:microsoft.com/office/officeart/2005/8/layout/chevron2"/>
    <dgm:cxn modelId="{B6C1D267-F959-411A-8EA4-9610AD35C781}" srcId="{B50FD95F-84B5-4B36-9FA3-96F7F972C511}" destId="{8F78A6DA-1716-4477-9FA4-01918CA2DBA6}" srcOrd="1" destOrd="0" parTransId="{FDE3F570-EE38-4A5F-8F1B-BDB8D280A269}" sibTransId="{3A3CA89E-0C21-4B9C-A5C3-48B6E14C5F80}"/>
    <dgm:cxn modelId="{C1C6BC6B-5F79-46FD-802F-ABE9396F1E4B}" srcId="{A945264E-99DC-41C2-AB3E-20E0D3E41EB0}" destId="{6D022429-D97E-4BF5-A3E3-0DA1A78BB2AC}" srcOrd="2" destOrd="0" parTransId="{8F93F3DF-00A4-4D9E-87E0-84D98E6AEFA8}" sibTransId="{38D6C667-C5AC-4F87-A6FF-25DA7867B604}"/>
    <dgm:cxn modelId="{69E28DBE-F6E5-4269-97D6-37718B3D9A23}" type="presOf" srcId="{935889C6-7527-4631-B1B8-33EFAA516EC1}" destId="{9C23BE13-9FCE-4BB4-AC3C-01EA4ABA20B5}" srcOrd="0" destOrd="3" presId="urn:microsoft.com/office/officeart/2005/8/layout/chevron2"/>
    <dgm:cxn modelId="{0DF46D60-36B9-45B6-984D-79903637FF53}" srcId="{B50FD95F-84B5-4B36-9FA3-96F7F972C511}" destId="{E05A1E13-0E19-4888-A12C-7EDA1A52E92E}" srcOrd="0" destOrd="0" parTransId="{23DA2D1B-8DCE-4D2B-9758-AB84C689ECBF}" sibTransId="{22D9DE39-DA0B-49F0-A1D8-984E58AA38A6}"/>
    <dgm:cxn modelId="{EDB59B10-3C9C-416F-A833-E21341D1CDCB}" type="presOf" srcId="{804E11D4-2EAA-4023-97A5-A12A106AFE46}" destId="{2BB2EF9F-BC9E-40CC-9378-EA80EE8C00FF}" srcOrd="0" destOrd="2" presId="urn:microsoft.com/office/officeart/2005/8/layout/chevron2"/>
    <dgm:cxn modelId="{74096345-2223-41C3-B7B9-470A29E3758D}" srcId="{B50FD95F-84B5-4B36-9FA3-96F7F972C511}" destId="{A468ADB6-2A5C-48BA-B173-8009FE31E3F0}" srcOrd="4" destOrd="0" parTransId="{C508DF45-A0EC-492D-A2F8-65E6F97346B2}" sibTransId="{69163E3C-8843-44C4-9594-0F336D0503FB}"/>
    <dgm:cxn modelId="{6422B218-BD7D-4A96-92C9-C7803FED4BDC}" type="presOf" srcId="{5C84749A-4B70-479D-9F38-BE6101F9AE23}" destId="{2BB2EF9F-BC9E-40CC-9378-EA80EE8C00FF}" srcOrd="0" destOrd="0" presId="urn:microsoft.com/office/officeart/2005/8/layout/chevron2"/>
    <dgm:cxn modelId="{BD04641B-1557-4CEE-A302-7EF167C2C1CC}" srcId="{6D022429-D97E-4BF5-A3E3-0DA1A78BB2AC}" destId="{396D09C1-DAD1-4A02-8153-AA5B84C91F2A}" srcOrd="1" destOrd="0" parTransId="{474652E7-5D13-4ABE-AB72-80600A273638}" sibTransId="{39BF2933-5FDA-4C56-BD54-02C1F0937D43}"/>
    <dgm:cxn modelId="{7AAE69EC-F69E-4458-9279-2CA96C40AC81}" srcId="{EBB785B6-3FC4-4278-BFBF-FFC265A2A4F1}" destId="{52591225-C7FE-495D-AFB6-FE4E7DF12E53}" srcOrd="2" destOrd="0" parTransId="{FD25723A-7B57-492B-9636-A7BB11F03DBF}" sibTransId="{5FAD0E65-5E3E-4D2C-A1F8-F3A9CF89A80E}"/>
    <dgm:cxn modelId="{2E89902B-D6E8-4B44-B76B-785C17F40DE9}" type="presOf" srcId="{C444E034-0D0E-4264-80AF-58AB041140BA}" destId="{9C23BE13-9FCE-4BB4-AC3C-01EA4ABA20B5}" srcOrd="0" destOrd="4" presId="urn:microsoft.com/office/officeart/2005/8/layout/chevron2"/>
    <dgm:cxn modelId="{E4E940EE-C38E-4080-B8EF-99DB941F1827}" srcId="{A945264E-99DC-41C2-AB3E-20E0D3E41EB0}" destId="{B50FD95F-84B5-4B36-9FA3-96F7F972C511}" srcOrd="1" destOrd="0" parTransId="{B64F84D2-2AA1-446D-A281-2E73FED82DF4}" sibTransId="{41457894-96FF-4182-AD62-8BC0EDC27F60}"/>
    <dgm:cxn modelId="{04AF50A4-1457-49E3-9CE3-98AC638439C3}" srcId="{B50FD95F-84B5-4B36-9FA3-96F7F972C511}" destId="{88AC1115-4838-4628-B518-89F7D774008C}" srcOrd="2" destOrd="0" parTransId="{624E671B-A55E-4335-879A-30E778D094BC}" sibTransId="{CC7AB999-D1E3-4559-BAFB-7325B90AA5D0}"/>
    <dgm:cxn modelId="{078A712F-D9B2-410A-9426-F92A10CE53AF}" type="presOf" srcId="{276E7139-ED5D-4B40-B324-3B435966289C}" destId="{6098A36F-B932-40F5-8B60-7ED9B30ABE94}" srcOrd="0" destOrd="3" presId="urn:microsoft.com/office/officeart/2005/8/layout/chevron2"/>
    <dgm:cxn modelId="{5DF89DB7-DAFE-4E1B-A5D8-68882C6B1C04}" srcId="{EBB785B6-3FC4-4278-BFBF-FFC265A2A4F1}" destId="{935889C6-7527-4631-B1B8-33EFAA516EC1}" srcOrd="3" destOrd="0" parTransId="{4CF3DA5F-CF4E-42EA-8DB9-9C262F29A90B}" sibTransId="{E3DD8DEB-74B7-4639-AE39-57B7750B963B}"/>
    <dgm:cxn modelId="{15721F00-3D41-446B-9389-DE75C5AE1B63}" type="presOf" srcId="{8F78A6DA-1716-4477-9FA4-01918CA2DBA6}" destId="{6098A36F-B932-40F5-8B60-7ED9B30ABE94}" srcOrd="0" destOrd="1" presId="urn:microsoft.com/office/officeart/2005/8/layout/chevron2"/>
    <dgm:cxn modelId="{35FDCC3D-1A15-4C1F-995C-587B40082AB5}" type="presOf" srcId="{E05A1E13-0E19-4888-A12C-7EDA1A52E92E}" destId="{6098A36F-B932-40F5-8B60-7ED9B30ABE94}" srcOrd="0" destOrd="0" presId="urn:microsoft.com/office/officeart/2005/8/layout/chevron2"/>
    <dgm:cxn modelId="{E60104C5-4D20-464A-9E13-F926ECD2E7F6}" srcId="{6D022429-D97E-4BF5-A3E3-0DA1A78BB2AC}" destId="{7A7E8FC1-8AD7-4C53-8F51-106945E0A92E}" srcOrd="3" destOrd="0" parTransId="{0B771614-3C3C-4EFA-8A79-2910C03D0ED2}" sibTransId="{AA022693-C99D-4738-B269-1D8ADEDE927B}"/>
    <dgm:cxn modelId="{A88DF84A-4920-4E97-B751-1D97B3658A67}" type="presOf" srcId="{7A7E8FC1-8AD7-4C53-8F51-106945E0A92E}" destId="{2BB2EF9F-BC9E-40CC-9378-EA80EE8C00FF}" srcOrd="0" destOrd="3" presId="urn:microsoft.com/office/officeart/2005/8/layout/chevron2"/>
    <dgm:cxn modelId="{2FD52768-6338-4735-83C2-3051C3F2C076}" type="presOf" srcId="{B50FD95F-84B5-4B36-9FA3-96F7F972C511}" destId="{47731B99-44CB-4F4B-B8D2-9F0972ED6C7F}" srcOrd="0" destOrd="0" presId="urn:microsoft.com/office/officeart/2005/8/layout/chevron2"/>
    <dgm:cxn modelId="{9A2B169B-6476-426A-B7A8-447CC0F5B64E}" type="presOf" srcId="{EBB785B6-3FC4-4278-BFBF-FFC265A2A4F1}" destId="{59D2B3FD-4BF0-42DE-863B-DF5FF7B41019}" srcOrd="0" destOrd="0" presId="urn:microsoft.com/office/officeart/2005/8/layout/chevron2"/>
    <dgm:cxn modelId="{A1E99CE7-5A86-4EF7-8395-EC673EFC58B2}" type="presOf" srcId="{05ADA8C5-EB4C-4E1D-967A-8E80BDEDA45D}" destId="{9C23BE13-9FCE-4BB4-AC3C-01EA4ABA20B5}" srcOrd="0" destOrd="0" presId="urn:microsoft.com/office/officeart/2005/8/layout/chevron2"/>
    <dgm:cxn modelId="{5F2447AB-94BA-4F10-9DE9-597CAB42A6CC}" type="presParOf" srcId="{3DAE81C2-5388-469F-AC61-70F99EC18577}" destId="{6538BCA3-C4FE-4539-A6E2-A0A468830145}" srcOrd="0" destOrd="0" presId="urn:microsoft.com/office/officeart/2005/8/layout/chevron2"/>
    <dgm:cxn modelId="{BABBA217-7920-4584-9695-75430EF2C95C}" type="presParOf" srcId="{6538BCA3-C4FE-4539-A6E2-A0A468830145}" destId="{59D2B3FD-4BF0-42DE-863B-DF5FF7B41019}" srcOrd="0" destOrd="0" presId="urn:microsoft.com/office/officeart/2005/8/layout/chevron2"/>
    <dgm:cxn modelId="{1F789264-2036-42BD-8157-0F4A0896D7A7}" type="presParOf" srcId="{6538BCA3-C4FE-4539-A6E2-A0A468830145}" destId="{9C23BE13-9FCE-4BB4-AC3C-01EA4ABA20B5}" srcOrd="1" destOrd="0" presId="urn:microsoft.com/office/officeart/2005/8/layout/chevron2"/>
    <dgm:cxn modelId="{AED810A1-54EB-44F4-A1EA-35E8FBBEBAD7}" type="presParOf" srcId="{3DAE81C2-5388-469F-AC61-70F99EC18577}" destId="{878BFC70-0115-48C2-9920-9651CD971506}" srcOrd="1" destOrd="0" presId="urn:microsoft.com/office/officeart/2005/8/layout/chevron2"/>
    <dgm:cxn modelId="{1EC18099-0CCB-47EC-80D7-9E11051D409D}" type="presParOf" srcId="{3DAE81C2-5388-469F-AC61-70F99EC18577}" destId="{BC07588F-BBBB-4319-BBE4-D71E3D6F9842}" srcOrd="2" destOrd="0" presId="urn:microsoft.com/office/officeart/2005/8/layout/chevron2"/>
    <dgm:cxn modelId="{526AC3C9-1C57-4311-8407-54828D1BD202}" type="presParOf" srcId="{BC07588F-BBBB-4319-BBE4-D71E3D6F9842}" destId="{47731B99-44CB-4F4B-B8D2-9F0972ED6C7F}" srcOrd="0" destOrd="0" presId="urn:microsoft.com/office/officeart/2005/8/layout/chevron2"/>
    <dgm:cxn modelId="{5E6389D4-C53E-4F45-9FF5-7F00856453C1}" type="presParOf" srcId="{BC07588F-BBBB-4319-BBE4-D71E3D6F9842}" destId="{6098A36F-B932-40F5-8B60-7ED9B30ABE94}" srcOrd="1" destOrd="0" presId="urn:microsoft.com/office/officeart/2005/8/layout/chevron2"/>
    <dgm:cxn modelId="{8E5EB825-375E-4920-8BB9-323E911512AD}" type="presParOf" srcId="{3DAE81C2-5388-469F-AC61-70F99EC18577}" destId="{0DEA2791-4BB2-4A76-A0BB-B6C633167C9D}" srcOrd="3" destOrd="0" presId="urn:microsoft.com/office/officeart/2005/8/layout/chevron2"/>
    <dgm:cxn modelId="{A6782F9A-1065-42E2-891F-865C2C683AEF}" type="presParOf" srcId="{3DAE81C2-5388-469F-AC61-70F99EC18577}" destId="{36C2D679-3F18-48FC-AC89-075F0A2C50B3}" srcOrd="4" destOrd="0" presId="urn:microsoft.com/office/officeart/2005/8/layout/chevron2"/>
    <dgm:cxn modelId="{F0F11F72-74FC-4B25-AB3A-EBB66F1B0970}" type="presParOf" srcId="{36C2D679-3F18-48FC-AC89-075F0A2C50B3}" destId="{4F2BCF98-BFF4-4A33-A4EE-FC41662C6941}" srcOrd="0" destOrd="0" presId="urn:microsoft.com/office/officeart/2005/8/layout/chevron2"/>
    <dgm:cxn modelId="{C9CE63BC-6EA2-4A10-8620-CAFBA9371D56}" type="presParOf" srcId="{36C2D679-3F18-48FC-AC89-075F0A2C50B3}" destId="{2BB2EF9F-BC9E-40CC-9378-EA80EE8C00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5264E-99DC-41C2-AB3E-20E0D3E41EB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785B6-3FC4-4278-BFBF-FFC265A2A4F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100" b="1" u="sng" dirty="0" smtClean="0">
              <a:solidFill>
                <a:srgbClr val="002060"/>
              </a:solidFill>
            </a:rPr>
            <a:t>4 этап. Разработка и подготовка документов:</a:t>
          </a:r>
          <a:endParaRPr lang="ru-RU" sz="1100" dirty="0">
            <a:solidFill>
              <a:srgbClr val="002060"/>
            </a:solidFill>
          </a:endParaRPr>
        </a:p>
      </dgm:t>
    </dgm:pt>
    <dgm:pt modelId="{A7C874B4-7896-42D3-B604-585AE318B395}" type="parTrans" cxnId="{FA8CA10C-728D-4374-A015-8429373DB6FD}">
      <dgm:prSet/>
      <dgm:spPr/>
      <dgm:t>
        <a:bodyPr/>
        <a:lstStyle/>
        <a:p>
          <a:endParaRPr lang="ru-RU"/>
        </a:p>
      </dgm:t>
    </dgm:pt>
    <dgm:pt modelId="{47BB51D1-B30E-4D2D-9B4B-CC9B5D2BA867}" type="sibTrans" cxnId="{FA8CA10C-728D-4374-A015-8429373DB6FD}">
      <dgm:prSet/>
      <dgm:spPr/>
      <dgm:t>
        <a:bodyPr/>
        <a:lstStyle/>
        <a:p>
          <a:endParaRPr lang="ru-RU"/>
        </a:p>
      </dgm:t>
    </dgm:pt>
    <dgm:pt modelId="{05ADA8C5-EB4C-4E1D-967A-8E80BDEDA45D}">
      <dgm:prSet phldrT="[Текст]" custT="1"/>
      <dgm:spPr/>
      <dgm:t>
        <a:bodyPr/>
        <a:lstStyle/>
        <a:p>
          <a:r>
            <a:rPr lang="ru-RU" sz="1100" b="1" dirty="0" smtClean="0"/>
            <a:t>Разработка программы проведения конкурса </a:t>
          </a:r>
          <a:endParaRPr lang="ru-RU" sz="1100" b="1" dirty="0"/>
        </a:p>
      </dgm:t>
    </dgm:pt>
    <dgm:pt modelId="{AF477ABC-38D6-4A05-AD93-B5C94A27BEFF}" type="parTrans" cxnId="{0BD70FAC-D329-4383-B1BF-15849B18DCE4}">
      <dgm:prSet/>
      <dgm:spPr/>
      <dgm:t>
        <a:bodyPr/>
        <a:lstStyle/>
        <a:p>
          <a:endParaRPr lang="ru-RU"/>
        </a:p>
      </dgm:t>
    </dgm:pt>
    <dgm:pt modelId="{12282ECE-D1E7-47AB-AC4B-A9097D3DE1DA}" type="sibTrans" cxnId="{0BD70FAC-D329-4383-B1BF-15849B18DCE4}">
      <dgm:prSet/>
      <dgm:spPr/>
      <dgm:t>
        <a:bodyPr/>
        <a:lstStyle/>
        <a:p>
          <a:endParaRPr lang="ru-RU"/>
        </a:p>
      </dgm:t>
    </dgm:pt>
    <dgm:pt modelId="{B50FD95F-84B5-4B36-9FA3-96F7F972C511}">
      <dgm:prSet phldrT="[Текст]" custT="1"/>
      <dgm:spPr>
        <a:solidFill>
          <a:srgbClr val="73BCCB"/>
        </a:solidFill>
      </dgm:spPr>
      <dgm:t>
        <a:bodyPr/>
        <a:lstStyle/>
        <a:p>
          <a:r>
            <a:rPr lang="ru-RU" sz="1100" b="1" u="sng" dirty="0" smtClean="0">
              <a:solidFill>
                <a:srgbClr val="002060"/>
              </a:solidFill>
            </a:rPr>
            <a:t>5 этап. Издание программы приглашения:</a:t>
          </a:r>
          <a:endParaRPr lang="ru-RU" sz="1100" dirty="0">
            <a:solidFill>
              <a:srgbClr val="002060"/>
            </a:solidFill>
          </a:endParaRPr>
        </a:p>
      </dgm:t>
    </dgm:pt>
    <dgm:pt modelId="{B64F84D2-2AA1-446D-A281-2E73FED82DF4}" type="parTrans" cxnId="{E4E940EE-C38E-4080-B8EF-99DB941F1827}">
      <dgm:prSet/>
      <dgm:spPr/>
      <dgm:t>
        <a:bodyPr/>
        <a:lstStyle/>
        <a:p>
          <a:endParaRPr lang="ru-RU"/>
        </a:p>
      </dgm:t>
    </dgm:pt>
    <dgm:pt modelId="{41457894-96FF-4182-AD62-8BC0EDC27F60}" type="sibTrans" cxnId="{E4E940EE-C38E-4080-B8EF-99DB941F1827}">
      <dgm:prSet/>
      <dgm:spPr/>
      <dgm:t>
        <a:bodyPr/>
        <a:lstStyle/>
        <a:p>
          <a:endParaRPr lang="ru-RU"/>
        </a:p>
      </dgm:t>
    </dgm:pt>
    <dgm:pt modelId="{E05A1E13-0E19-4888-A12C-7EDA1A52E92E}">
      <dgm:prSet phldrT="[Текст]"/>
      <dgm:spPr/>
      <dgm:t>
        <a:bodyPr/>
        <a:lstStyle/>
        <a:p>
          <a:endParaRPr lang="ru-RU" dirty="0"/>
        </a:p>
      </dgm:t>
    </dgm:pt>
    <dgm:pt modelId="{23DA2D1B-8DCE-4D2B-9758-AB84C689ECBF}" type="parTrans" cxnId="{0DF46D60-36B9-45B6-984D-79903637FF53}">
      <dgm:prSet/>
      <dgm:spPr/>
      <dgm:t>
        <a:bodyPr/>
        <a:lstStyle/>
        <a:p>
          <a:endParaRPr lang="ru-RU"/>
        </a:p>
      </dgm:t>
    </dgm:pt>
    <dgm:pt modelId="{22D9DE39-DA0B-49F0-A1D8-984E58AA38A6}" type="sibTrans" cxnId="{0DF46D60-36B9-45B6-984D-79903637FF53}">
      <dgm:prSet/>
      <dgm:spPr/>
      <dgm:t>
        <a:bodyPr/>
        <a:lstStyle/>
        <a:p>
          <a:endParaRPr lang="ru-RU"/>
        </a:p>
      </dgm:t>
    </dgm:pt>
    <dgm:pt modelId="{6D022429-D97E-4BF5-A3E3-0DA1A78BB2A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100" b="1" u="sng" dirty="0" smtClean="0">
              <a:solidFill>
                <a:srgbClr val="002060"/>
              </a:solidFill>
            </a:rPr>
            <a:t>6 этап. Организация сопутствующих мероприятий:</a:t>
          </a:r>
          <a:endParaRPr lang="ru-RU" sz="1100" dirty="0">
            <a:solidFill>
              <a:srgbClr val="002060"/>
            </a:solidFill>
          </a:endParaRPr>
        </a:p>
      </dgm:t>
    </dgm:pt>
    <dgm:pt modelId="{8F93F3DF-00A4-4D9E-87E0-84D98E6AEFA8}" type="parTrans" cxnId="{C1C6BC6B-5F79-46FD-802F-ABE9396F1E4B}">
      <dgm:prSet/>
      <dgm:spPr/>
      <dgm:t>
        <a:bodyPr/>
        <a:lstStyle/>
        <a:p>
          <a:endParaRPr lang="ru-RU"/>
        </a:p>
      </dgm:t>
    </dgm:pt>
    <dgm:pt modelId="{38D6C667-C5AC-4F87-A6FF-25DA7867B604}" type="sibTrans" cxnId="{C1C6BC6B-5F79-46FD-802F-ABE9396F1E4B}">
      <dgm:prSet/>
      <dgm:spPr/>
      <dgm:t>
        <a:bodyPr/>
        <a:lstStyle/>
        <a:p>
          <a:endParaRPr lang="ru-RU"/>
        </a:p>
      </dgm:t>
    </dgm:pt>
    <dgm:pt modelId="{5C84749A-4B70-479D-9F38-BE6101F9AE23}">
      <dgm:prSet phldrT="[Текст]" custT="1"/>
      <dgm:spPr/>
      <dgm:t>
        <a:bodyPr/>
        <a:lstStyle/>
        <a:p>
          <a:r>
            <a:rPr lang="ru-RU" sz="1100" b="1" dirty="0" smtClean="0"/>
            <a:t>Выявление объектов для экскурсий гостей чемпионата.</a:t>
          </a:r>
          <a:endParaRPr lang="ru-RU" sz="1100" b="1" dirty="0"/>
        </a:p>
      </dgm:t>
    </dgm:pt>
    <dgm:pt modelId="{E1515F73-7465-4945-AF49-8EE89286F17A}" type="parTrans" cxnId="{085821CC-1475-4260-B4DC-31ED06C2E2E2}">
      <dgm:prSet/>
      <dgm:spPr/>
      <dgm:t>
        <a:bodyPr/>
        <a:lstStyle/>
        <a:p>
          <a:endParaRPr lang="ru-RU"/>
        </a:p>
      </dgm:t>
    </dgm:pt>
    <dgm:pt modelId="{EE5193B7-BC16-4A25-81CF-EF6F335AAE22}" type="sibTrans" cxnId="{085821CC-1475-4260-B4DC-31ED06C2E2E2}">
      <dgm:prSet/>
      <dgm:spPr/>
      <dgm:t>
        <a:bodyPr/>
        <a:lstStyle/>
        <a:p>
          <a:endParaRPr lang="ru-RU"/>
        </a:p>
      </dgm:t>
    </dgm:pt>
    <dgm:pt modelId="{C444E034-0D0E-4264-80AF-58AB041140BA}">
      <dgm:prSet phldrT="[Текст]"/>
      <dgm:spPr/>
      <dgm:t>
        <a:bodyPr/>
        <a:lstStyle/>
        <a:p>
          <a:endParaRPr lang="ru-RU" sz="700" dirty="0"/>
        </a:p>
      </dgm:t>
    </dgm:pt>
    <dgm:pt modelId="{E908DF29-24BB-4195-9734-E92DCB861070}" type="parTrans" cxnId="{AB4F97A4-4418-4635-85CB-73525162D78E}">
      <dgm:prSet/>
      <dgm:spPr/>
      <dgm:t>
        <a:bodyPr/>
        <a:lstStyle/>
        <a:p>
          <a:endParaRPr lang="ru-RU"/>
        </a:p>
      </dgm:t>
    </dgm:pt>
    <dgm:pt modelId="{54CF483D-0386-4813-9721-F0267172E41E}" type="sibTrans" cxnId="{AB4F97A4-4418-4635-85CB-73525162D78E}">
      <dgm:prSet/>
      <dgm:spPr/>
      <dgm:t>
        <a:bodyPr/>
        <a:lstStyle/>
        <a:p>
          <a:endParaRPr lang="ru-RU"/>
        </a:p>
      </dgm:t>
    </dgm:pt>
    <dgm:pt modelId="{11F57FF1-A1A3-4F69-93C1-2F44684677A6}">
      <dgm:prSet phldrT="[Текст]"/>
      <dgm:spPr/>
      <dgm:t>
        <a:bodyPr/>
        <a:lstStyle/>
        <a:p>
          <a:endParaRPr lang="ru-RU" dirty="0"/>
        </a:p>
      </dgm:t>
    </dgm:pt>
    <dgm:pt modelId="{0B1B1C3C-03DC-466C-9F23-04C53F9B862E}" type="parTrans" cxnId="{34127908-7B3D-44F5-B52D-9AE9FBC51B1F}">
      <dgm:prSet/>
      <dgm:spPr/>
      <dgm:t>
        <a:bodyPr/>
        <a:lstStyle/>
        <a:p>
          <a:endParaRPr lang="ru-RU"/>
        </a:p>
      </dgm:t>
    </dgm:pt>
    <dgm:pt modelId="{0D5B553C-8B12-447D-BB74-71ADC040110D}" type="sibTrans" cxnId="{34127908-7B3D-44F5-B52D-9AE9FBC51B1F}">
      <dgm:prSet/>
      <dgm:spPr/>
      <dgm:t>
        <a:bodyPr/>
        <a:lstStyle/>
        <a:p>
          <a:endParaRPr lang="ru-RU"/>
        </a:p>
      </dgm:t>
    </dgm:pt>
    <dgm:pt modelId="{7E3503CA-06F5-469B-8C0D-29B66D2480E1}">
      <dgm:prSet phldrT="[Текст]" custT="1"/>
      <dgm:spPr/>
      <dgm:t>
        <a:bodyPr/>
        <a:lstStyle/>
        <a:p>
          <a:r>
            <a:rPr lang="ru-RU" sz="1100" b="1" dirty="0" smtClean="0"/>
            <a:t>Подготовка информационных стендов.</a:t>
          </a:r>
          <a:endParaRPr lang="ru-RU" sz="1100" b="1" dirty="0"/>
        </a:p>
      </dgm:t>
    </dgm:pt>
    <dgm:pt modelId="{01D74E72-CA9C-4A4B-8394-95C1107C6C19}" type="parTrans" cxnId="{8734B36C-3D2D-4AB2-BE9F-15603D6B773F}">
      <dgm:prSet/>
      <dgm:spPr/>
      <dgm:t>
        <a:bodyPr/>
        <a:lstStyle/>
        <a:p>
          <a:endParaRPr lang="ru-RU"/>
        </a:p>
      </dgm:t>
    </dgm:pt>
    <dgm:pt modelId="{C0C7C181-920A-4EED-A8FD-73CBA9ED0E6D}" type="sibTrans" cxnId="{8734B36C-3D2D-4AB2-BE9F-15603D6B773F}">
      <dgm:prSet/>
      <dgm:spPr/>
      <dgm:t>
        <a:bodyPr/>
        <a:lstStyle/>
        <a:p>
          <a:endParaRPr lang="ru-RU"/>
        </a:p>
      </dgm:t>
    </dgm:pt>
    <dgm:pt modelId="{C5E56644-DDD3-45BA-83EB-FAAFA6865276}">
      <dgm:prSet custT="1"/>
      <dgm:spPr/>
      <dgm:t>
        <a:bodyPr/>
        <a:lstStyle/>
        <a:p>
          <a:r>
            <a:rPr lang="ru-RU" sz="1100" b="1" dirty="0" smtClean="0"/>
            <a:t> Рассылка информационного сообщения.</a:t>
          </a:r>
          <a:endParaRPr lang="ru-RU" sz="1100" b="1" dirty="0"/>
        </a:p>
      </dgm:t>
    </dgm:pt>
    <dgm:pt modelId="{5E6D3F53-2F07-4FDA-8BB4-8C83881B3683}" type="parTrans" cxnId="{5FAF687B-720A-4CA3-896B-BB617D278DD0}">
      <dgm:prSet/>
      <dgm:spPr/>
      <dgm:t>
        <a:bodyPr/>
        <a:lstStyle/>
        <a:p>
          <a:endParaRPr lang="ru-RU"/>
        </a:p>
      </dgm:t>
    </dgm:pt>
    <dgm:pt modelId="{DB6DC169-05CB-4530-82C7-569F65B8E905}" type="sibTrans" cxnId="{5FAF687B-720A-4CA3-896B-BB617D278DD0}">
      <dgm:prSet/>
      <dgm:spPr/>
      <dgm:t>
        <a:bodyPr/>
        <a:lstStyle/>
        <a:p>
          <a:endParaRPr lang="ru-RU"/>
        </a:p>
      </dgm:t>
    </dgm:pt>
    <dgm:pt modelId="{21DD1D30-C0B5-48A4-BEA4-C35BDB09D41C}">
      <dgm:prSet custT="1"/>
      <dgm:spPr/>
      <dgm:t>
        <a:bodyPr/>
        <a:lstStyle/>
        <a:p>
          <a:r>
            <a:rPr lang="ru-RU" sz="1100" b="1" dirty="0" smtClean="0"/>
            <a:t>Получение заявок от участников и экспертов.</a:t>
          </a:r>
          <a:endParaRPr lang="ru-RU" sz="1100" b="1" dirty="0"/>
        </a:p>
      </dgm:t>
    </dgm:pt>
    <dgm:pt modelId="{6E939D88-BB99-443A-80A6-C59BFFDAC7A8}" type="parTrans" cxnId="{423ECA7A-3F7E-4599-9AE3-A565877EBA45}">
      <dgm:prSet/>
      <dgm:spPr/>
      <dgm:t>
        <a:bodyPr/>
        <a:lstStyle/>
        <a:p>
          <a:endParaRPr lang="ru-RU"/>
        </a:p>
      </dgm:t>
    </dgm:pt>
    <dgm:pt modelId="{F160DDC5-9F3D-48AC-A539-686F9108FCE9}" type="sibTrans" cxnId="{423ECA7A-3F7E-4599-9AE3-A565877EBA45}">
      <dgm:prSet/>
      <dgm:spPr/>
      <dgm:t>
        <a:bodyPr/>
        <a:lstStyle/>
        <a:p>
          <a:endParaRPr lang="ru-RU"/>
        </a:p>
      </dgm:t>
    </dgm:pt>
    <dgm:pt modelId="{2BA98D60-D8E4-40A2-9AA5-EBFC738569E1}">
      <dgm:prSet custT="1"/>
      <dgm:spPr/>
      <dgm:t>
        <a:bodyPr/>
        <a:lstStyle/>
        <a:p>
          <a:r>
            <a:rPr lang="ru-RU" sz="1100" b="1" dirty="0" smtClean="0"/>
            <a:t> Разработка программы – приглашения</a:t>
          </a:r>
          <a:r>
            <a:rPr lang="ru-RU" sz="700" dirty="0" smtClean="0"/>
            <a:t>.</a:t>
          </a:r>
          <a:endParaRPr lang="ru-RU" sz="700" dirty="0"/>
        </a:p>
      </dgm:t>
    </dgm:pt>
    <dgm:pt modelId="{B0DF36B9-B2F4-4DCD-A093-7835801DA509}" type="parTrans" cxnId="{11BA3D6F-7036-4F0C-93ED-6E950D1FF621}">
      <dgm:prSet/>
      <dgm:spPr/>
      <dgm:t>
        <a:bodyPr/>
        <a:lstStyle/>
        <a:p>
          <a:endParaRPr lang="ru-RU"/>
        </a:p>
      </dgm:t>
    </dgm:pt>
    <dgm:pt modelId="{00F5F9A5-CEB9-406F-811B-F26051E01957}" type="sibTrans" cxnId="{11BA3D6F-7036-4F0C-93ED-6E950D1FF621}">
      <dgm:prSet/>
      <dgm:spPr/>
      <dgm:t>
        <a:bodyPr/>
        <a:lstStyle/>
        <a:p>
          <a:endParaRPr lang="ru-RU"/>
        </a:p>
      </dgm:t>
    </dgm:pt>
    <dgm:pt modelId="{8893F60E-7EB2-4981-ADF2-B8F2672295B6}">
      <dgm:prSet/>
      <dgm:spPr/>
      <dgm:t>
        <a:bodyPr/>
        <a:lstStyle/>
        <a:p>
          <a:r>
            <a:rPr lang="ru-RU" b="1" dirty="0" smtClean="0"/>
            <a:t>Получение разрешения на издание</a:t>
          </a:r>
          <a:endParaRPr lang="ru-RU" b="1" dirty="0"/>
        </a:p>
      </dgm:t>
    </dgm:pt>
    <dgm:pt modelId="{5AD7285C-9E77-4555-8214-EE31746A7F0E}" type="parTrans" cxnId="{11B42A53-C5B1-453E-AF84-BFA11DB3EF2F}">
      <dgm:prSet/>
      <dgm:spPr/>
      <dgm:t>
        <a:bodyPr/>
        <a:lstStyle/>
        <a:p>
          <a:endParaRPr lang="ru-RU"/>
        </a:p>
      </dgm:t>
    </dgm:pt>
    <dgm:pt modelId="{386CEF67-87DE-4C15-8D95-67A15CD9E387}" type="sibTrans" cxnId="{11B42A53-C5B1-453E-AF84-BFA11DB3EF2F}">
      <dgm:prSet/>
      <dgm:spPr/>
      <dgm:t>
        <a:bodyPr/>
        <a:lstStyle/>
        <a:p>
          <a:endParaRPr lang="ru-RU"/>
        </a:p>
      </dgm:t>
    </dgm:pt>
    <dgm:pt modelId="{4CCB133F-03EB-45F3-B483-44D76F57BC58}">
      <dgm:prSet/>
      <dgm:spPr/>
      <dgm:t>
        <a:bodyPr/>
        <a:lstStyle/>
        <a:p>
          <a:r>
            <a:rPr lang="ru-RU" b="1" dirty="0" smtClean="0"/>
            <a:t>Издание.</a:t>
          </a:r>
          <a:endParaRPr lang="ru-RU" b="1" dirty="0"/>
        </a:p>
      </dgm:t>
    </dgm:pt>
    <dgm:pt modelId="{F0AB6CD4-36C5-4D08-BD94-ADEFA26A3486}" type="parTrans" cxnId="{8A0C4132-020D-46E7-B2C2-F1BA58AEEBC7}">
      <dgm:prSet/>
      <dgm:spPr/>
      <dgm:t>
        <a:bodyPr/>
        <a:lstStyle/>
        <a:p>
          <a:endParaRPr lang="ru-RU"/>
        </a:p>
      </dgm:t>
    </dgm:pt>
    <dgm:pt modelId="{1DECA480-4A41-44B6-B019-EDAFB62910CB}" type="sibTrans" cxnId="{8A0C4132-020D-46E7-B2C2-F1BA58AEEBC7}">
      <dgm:prSet/>
      <dgm:spPr/>
      <dgm:t>
        <a:bodyPr/>
        <a:lstStyle/>
        <a:p>
          <a:endParaRPr lang="ru-RU"/>
        </a:p>
      </dgm:t>
    </dgm:pt>
    <dgm:pt modelId="{2F8CD6CC-6872-49A1-8C9D-BF53337F8EFE}">
      <dgm:prSet custT="1"/>
      <dgm:spPr/>
      <dgm:t>
        <a:bodyPr/>
        <a:lstStyle/>
        <a:p>
          <a:r>
            <a:rPr lang="ru-RU" sz="1100" b="1" dirty="0" smtClean="0"/>
            <a:t>Подготовка стендов, видео материалов, освещающих ход и результаты конкурса.</a:t>
          </a:r>
          <a:endParaRPr lang="ru-RU" sz="1100" b="1" dirty="0"/>
        </a:p>
      </dgm:t>
    </dgm:pt>
    <dgm:pt modelId="{E085D0F0-CC40-4EEE-BBE0-286D9C744F5A}" type="parTrans" cxnId="{DBA9A338-D104-4C13-B32D-777FFBC24FB7}">
      <dgm:prSet/>
      <dgm:spPr/>
      <dgm:t>
        <a:bodyPr/>
        <a:lstStyle/>
        <a:p>
          <a:endParaRPr lang="ru-RU"/>
        </a:p>
      </dgm:t>
    </dgm:pt>
    <dgm:pt modelId="{D652704D-EFBD-45E7-BB97-9710B4DF0B55}" type="sibTrans" cxnId="{DBA9A338-D104-4C13-B32D-777FFBC24FB7}">
      <dgm:prSet/>
      <dgm:spPr/>
      <dgm:t>
        <a:bodyPr/>
        <a:lstStyle/>
        <a:p>
          <a:endParaRPr lang="ru-RU"/>
        </a:p>
      </dgm:t>
    </dgm:pt>
    <dgm:pt modelId="{2DC5F39C-1A18-420A-A367-9C68433D1473}">
      <dgm:prSet custT="1"/>
      <dgm:spPr/>
      <dgm:t>
        <a:bodyPr/>
        <a:lstStyle/>
        <a:p>
          <a:r>
            <a:rPr lang="ru-RU" sz="1100" b="1" dirty="0" smtClean="0"/>
            <a:t>Подготовка интерактивного стенда для гостей, желающих попробовать «свои силы».</a:t>
          </a:r>
          <a:endParaRPr lang="ru-RU" sz="1100" b="1" dirty="0"/>
        </a:p>
      </dgm:t>
    </dgm:pt>
    <dgm:pt modelId="{85A2F314-D03E-4427-B992-B1FB697DAE81}" type="parTrans" cxnId="{41FFD247-C27D-4780-A313-450A31964A3A}">
      <dgm:prSet/>
      <dgm:spPr/>
      <dgm:t>
        <a:bodyPr/>
        <a:lstStyle/>
        <a:p>
          <a:endParaRPr lang="ru-RU"/>
        </a:p>
      </dgm:t>
    </dgm:pt>
    <dgm:pt modelId="{544FFDF4-B086-4453-93F9-DC7290477B87}" type="sibTrans" cxnId="{41FFD247-C27D-4780-A313-450A31964A3A}">
      <dgm:prSet/>
      <dgm:spPr/>
      <dgm:t>
        <a:bodyPr/>
        <a:lstStyle/>
        <a:p>
          <a:endParaRPr lang="ru-RU"/>
        </a:p>
      </dgm:t>
    </dgm:pt>
    <dgm:pt modelId="{C494F41B-A7CA-40B1-87E3-FBF2A0A9DCE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1" u="sng" dirty="0" smtClean="0">
              <a:solidFill>
                <a:srgbClr val="002060"/>
              </a:solidFill>
            </a:rPr>
            <a:t>7 этап. Проведение конкурса:</a:t>
          </a:r>
          <a:endParaRPr lang="ru-RU" sz="1100" dirty="0">
            <a:solidFill>
              <a:srgbClr val="002060"/>
            </a:solidFill>
          </a:endParaRPr>
        </a:p>
      </dgm:t>
    </dgm:pt>
    <dgm:pt modelId="{88A44662-C925-457D-8483-B5952EC24112}" type="parTrans" cxnId="{90583399-DD51-48E6-9D8B-2B9A5B80E7D5}">
      <dgm:prSet/>
      <dgm:spPr/>
      <dgm:t>
        <a:bodyPr/>
        <a:lstStyle/>
        <a:p>
          <a:endParaRPr lang="ru-RU"/>
        </a:p>
      </dgm:t>
    </dgm:pt>
    <dgm:pt modelId="{D3F4EE13-998A-4348-AE89-DAA2FA86A483}" type="sibTrans" cxnId="{90583399-DD51-48E6-9D8B-2B9A5B80E7D5}">
      <dgm:prSet/>
      <dgm:spPr/>
      <dgm:t>
        <a:bodyPr/>
        <a:lstStyle/>
        <a:p>
          <a:endParaRPr lang="ru-RU"/>
        </a:p>
      </dgm:t>
    </dgm:pt>
    <dgm:pt modelId="{975E9749-368C-42A0-9136-C7073A5E085B}">
      <dgm:prSet custT="1"/>
      <dgm:spPr/>
      <dgm:t>
        <a:bodyPr/>
        <a:lstStyle/>
        <a:p>
          <a:r>
            <a:rPr lang="ru-RU" sz="1100" b="1" dirty="0" smtClean="0"/>
            <a:t> Регистрация участников, экспертов и гостей конкурса</a:t>
          </a:r>
          <a:endParaRPr lang="ru-RU" sz="1100" b="1" dirty="0"/>
        </a:p>
      </dgm:t>
    </dgm:pt>
    <dgm:pt modelId="{146C853C-C73B-4E1D-AD93-FF4626C4D301}" type="parTrans" cxnId="{F58D7875-BB28-4DF7-8FB8-B38C743E1B7E}">
      <dgm:prSet/>
      <dgm:spPr/>
      <dgm:t>
        <a:bodyPr/>
        <a:lstStyle/>
        <a:p>
          <a:endParaRPr lang="ru-RU"/>
        </a:p>
      </dgm:t>
    </dgm:pt>
    <dgm:pt modelId="{6AADAB5D-58BC-4F4B-96E5-9BD0BF1CA39B}" type="sibTrans" cxnId="{F58D7875-BB28-4DF7-8FB8-B38C743E1B7E}">
      <dgm:prSet/>
      <dgm:spPr/>
      <dgm:t>
        <a:bodyPr/>
        <a:lstStyle/>
        <a:p>
          <a:endParaRPr lang="ru-RU"/>
        </a:p>
      </dgm:t>
    </dgm:pt>
    <dgm:pt modelId="{09650154-7AAF-4D25-84FA-F4C4B3DCE10C}">
      <dgm:prSet custT="1"/>
      <dgm:spPr/>
      <dgm:t>
        <a:bodyPr/>
        <a:lstStyle/>
        <a:p>
          <a:r>
            <a:rPr lang="ru-RU" sz="1100" b="1" dirty="0" smtClean="0"/>
            <a:t>Обеспечение мероприятий в соответствии с программой </a:t>
          </a:r>
          <a:endParaRPr lang="ru-RU" sz="1100" b="1" dirty="0"/>
        </a:p>
      </dgm:t>
    </dgm:pt>
    <dgm:pt modelId="{15F0BFAF-AAE1-42C0-AC1A-32CCF56F69C5}" type="parTrans" cxnId="{11AB9021-A43B-4576-A17F-F70E3040113C}">
      <dgm:prSet/>
      <dgm:spPr/>
      <dgm:t>
        <a:bodyPr/>
        <a:lstStyle/>
        <a:p>
          <a:endParaRPr lang="ru-RU"/>
        </a:p>
      </dgm:t>
    </dgm:pt>
    <dgm:pt modelId="{F4EC732E-F1C8-4EE2-8779-67F5E74B14FB}" type="sibTrans" cxnId="{11AB9021-A43B-4576-A17F-F70E3040113C}">
      <dgm:prSet/>
      <dgm:spPr/>
      <dgm:t>
        <a:bodyPr/>
        <a:lstStyle/>
        <a:p>
          <a:endParaRPr lang="ru-RU"/>
        </a:p>
      </dgm:t>
    </dgm:pt>
    <dgm:pt modelId="{D348E030-2391-4EB7-AE12-83ECDB801227}">
      <dgm:prSet custT="1"/>
      <dgm:spPr/>
      <dgm:t>
        <a:bodyPr/>
        <a:lstStyle/>
        <a:p>
          <a:r>
            <a:rPr lang="ru-RU" sz="1100" b="1" dirty="0" smtClean="0"/>
            <a:t> Проведение сопутствующих мероприятий.</a:t>
          </a:r>
          <a:endParaRPr lang="ru-RU" sz="1100" b="1" dirty="0"/>
        </a:p>
      </dgm:t>
    </dgm:pt>
    <dgm:pt modelId="{08A118EF-B3B5-40A3-94B7-A5A39A41366F}" type="parTrans" cxnId="{821ACE71-1F9F-4AA5-9DDB-B857AB73EB76}">
      <dgm:prSet/>
      <dgm:spPr/>
      <dgm:t>
        <a:bodyPr/>
        <a:lstStyle/>
        <a:p>
          <a:endParaRPr lang="ru-RU"/>
        </a:p>
      </dgm:t>
    </dgm:pt>
    <dgm:pt modelId="{0EB02393-9D17-495A-B9DE-F7E2BDBB9F76}" type="sibTrans" cxnId="{821ACE71-1F9F-4AA5-9DDB-B857AB73EB76}">
      <dgm:prSet/>
      <dgm:spPr/>
      <dgm:t>
        <a:bodyPr/>
        <a:lstStyle/>
        <a:p>
          <a:endParaRPr lang="ru-RU"/>
        </a:p>
      </dgm:t>
    </dgm:pt>
    <dgm:pt modelId="{3DAE81C2-5388-469F-AC61-70F99EC18577}" type="pres">
      <dgm:prSet presAssocID="{A945264E-99DC-41C2-AB3E-20E0D3E41EB0}" presName="linearFlow" presStyleCnt="0">
        <dgm:presLayoutVars>
          <dgm:dir/>
          <dgm:animLvl val="lvl"/>
          <dgm:resizeHandles val="exact"/>
        </dgm:presLayoutVars>
      </dgm:prSet>
      <dgm:spPr/>
    </dgm:pt>
    <dgm:pt modelId="{6538BCA3-C4FE-4539-A6E2-A0A468830145}" type="pres">
      <dgm:prSet presAssocID="{EBB785B6-3FC4-4278-BFBF-FFC265A2A4F1}" presName="composite" presStyleCnt="0"/>
      <dgm:spPr/>
    </dgm:pt>
    <dgm:pt modelId="{59D2B3FD-4BF0-42DE-863B-DF5FF7B41019}" type="pres">
      <dgm:prSet presAssocID="{EBB785B6-3FC4-4278-BFBF-FFC265A2A4F1}" presName="parentText" presStyleLbl="alignNode1" presStyleIdx="0" presStyleCnt="4" custScaleX="1349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3BE13-9FCE-4BB4-AC3C-01EA4ABA20B5}" type="pres">
      <dgm:prSet presAssocID="{EBB785B6-3FC4-4278-BFBF-FFC265A2A4F1}" presName="descendantText" presStyleLbl="alignAcc1" presStyleIdx="0" presStyleCnt="4" custScaleX="89229" custScaleY="136570" custLinFactNeighborX="3003" custLinFactNeighborY="3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BFC70-0115-48C2-9920-9651CD971506}" type="pres">
      <dgm:prSet presAssocID="{47BB51D1-B30E-4D2D-9B4B-CC9B5D2BA867}" presName="sp" presStyleCnt="0"/>
      <dgm:spPr/>
    </dgm:pt>
    <dgm:pt modelId="{BC07588F-BBBB-4319-BBE4-D71E3D6F9842}" type="pres">
      <dgm:prSet presAssocID="{B50FD95F-84B5-4B36-9FA3-96F7F972C511}" presName="composite" presStyleCnt="0"/>
      <dgm:spPr/>
    </dgm:pt>
    <dgm:pt modelId="{47731B99-44CB-4F4B-B8D2-9F0972ED6C7F}" type="pres">
      <dgm:prSet presAssocID="{B50FD95F-84B5-4B36-9FA3-96F7F972C511}" presName="parentText" presStyleLbl="alignNode1" presStyleIdx="1" presStyleCnt="4" custScaleX="142282" custLinFactNeighborX="-5379" custLinFactNeighborY="1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8A36F-B932-40F5-8B60-7ED9B30ABE94}" type="pres">
      <dgm:prSet presAssocID="{B50FD95F-84B5-4B36-9FA3-96F7F972C511}" presName="descendantText" presStyleLbl="alignAcc1" presStyleIdx="1" presStyleCnt="4" custScaleX="82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A2791-4BB2-4A76-A0BB-B6C633167C9D}" type="pres">
      <dgm:prSet presAssocID="{41457894-96FF-4182-AD62-8BC0EDC27F60}" presName="sp" presStyleCnt="0"/>
      <dgm:spPr/>
    </dgm:pt>
    <dgm:pt modelId="{36C2D679-3F18-48FC-AC89-075F0A2C50B3}" type="pres">
      <dgm:prSet presAssocID="{6D022429-D97E-4BF5-A3E3-0DA1A78BB2AC}" presName="composite" presStyleCnt="0"/>
      <dgm:spPr/>
    </dgm:pt>
    <dgm:pt modelId="{4F2BCF98-BFF4-4A33-A4EE-FC41662C6941}" type="pres">
      <dgm:prSet presAssocID="{6D022429-D97E-4BF5-A3E3-0DA1A78BB2AC}" presName="parentText" presStyleLbl="alignNode1" presStyleIdx="2" presStyleCnt="4" custScaleX="134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2EF9F-BC9E-40CC-9378-EA80EE8C00FF}" type="pres">
      <dgm:prSet presAssocID="{6D022429-D97E-4BF5-A3E3-0DA1A78BB2AC}" presName="descendantText" presStyleLbl="alignAcc1" presStyleIdx="2" presStyleCnt="4" custScaleX="7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A81E9-AFF1-46AD-A62F-2F85332CAF29}" type="pres">
      <dgm:prSet presAssocID="{38D6C667-C5AC-4F87-A6FF-25DA7867B604}" presName="sp" presStyleCnt="0"/>
      <dgm:spPr/>
    </dgm:pt>
    <dgm:pt modelId="{1007BA2E-AD77-447F-AADA-31076EB8A095}" type="pres">
      <dgm:prSet presAssocID="{C494F41B-A7CA-40B1-87E3-FBF2A0A9DCE5}" presName="composite" presStyleCnt="0"/>
      <dgm:spPr/>
    </dgm:pt>
    <dgm:pt modelId="{757B70F0-1F7A-4A82-B50A-6320B088B735}" type="pres">
      <dgm:prSet presAssocID="{C494F41B-A7CA-40B1-87E3-FBF2A0A9DCE5}" presName="parentText" presStyleLbl="alignNode1" presStyleIdx="3" presStyleCnt="4" custScaleX="1416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D75DE-EC8A-4C4A-8D51-4B407031F34C}" type="pres">
      <dgm:prSet presAssocID="{C494F41B-A7CA-40B1-87E3-FBF2A0A9DCE5}" presName="descendantText" presStyleLbl="alignAcc1" presStyleIdx="3" presStyleCnt="4" custScaleX="84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73E6D8-B3C3-41D1-B387-1DDB760449F5}" type="presOf" srcId="{6D022429-D97E-4BF5-A3E3-0DA1A78BB2AC}" destId="{4F2BCF98-BFF4-4A33-A4EE-FC41662C6941}" srcOrd="0" destOrd="0" presId="urn:microsoft.com/office/officeart/2005/8/layout/chevron2"/>
    <dgm:cxn modelId="{342696F5-9A25-4866-9D72-A99D1CD4FBD2}" type="presOf" srcId="{4CCB133F-03EB-45F3-B483-44D76F57BC58}" destId="{6098A36F-B932-40F5-8B60-7ED9B30ABE94}" srcOrd="0" destOrd="2" presId="urn:microsoft.com/office/officeart/2005/8/layout/chevron2"/>
    <dgm:cxn modelId="{997AD171-EC0A-429D-B138-5D1AA372BB0B}" type="presOf" srcId="{11F57FF1-A1A3-4F69-93C1-2F44684677A6}" destId="{6098A36F-B932-40F5-8B60-7ED9B30ABE94}" srcOrd="0" destOrd="3" presId="urn:microsoft.com/office/officeart/2005/8/layout/chevron2"/>
    <dgm:cxn modelId="{DBA9A338-D104-4C13-B32D-777FFBC24FB7}" srcId="{6D022429-D97E-4BF5-A3E3-0DA1A78BB2AC}" destId="{2F8CD6CC-6872-49A1-8C9D-BF53337F8EFE}" srcOrd="1" destOrd="0" parTransId="{E085D0F0-CC40-4EEE-BBE0-286D9C744F5A}" sibTransId="{D652704D-EFBD-45E7-BB97-9710B4DF0B55}"/>
    <dgm:cxn modelId="{0B704DF9-FAEF-43F0-B11B-7B7374C520DB}" type="presOf" srcId="{7E3503CA-06F5-469B-8C0D-29B66D2480E1}" destId="{9C23BE13-9FCE-4BB4-AC3C-01EA4ABA20B5}" srcOrd="0" destOrd="1" presId="urn:microsoft.com/office/officeart/2005/8/layout/chevron2"/>
    <dgm:cxn modelId="{3E824586-16D9-48D8-97B1-95AF79B5FF93}" type="presOf" srcId="{2DC5F39C-1A18-420A-A367-9C68433D1473}" destId="{2BB2EF9F-BC9E-40CC-9378-EA80EE8C00FF}" srcOrd="0" destOrd="2" presId="urn:microsoft.com/office/officeart/2005/8/layout/chevron2"/>
    <dgm:cxn modelId="{01772F75-7B90-41DD-8C79-86D1D1BCC802}" type="presOf" srcId="{8893F60E-7EB2-4981-ADF2-B8F2672295B6}" destId="{6098A36F-B932-40F5-8B60-7ED9B30ABE94}" srcOrd="0" destOrd="1" presId="urn:microsoft.com/office/officeart/2005/8/layout/chevron2"/>
    <dgm:cxn modelId="{085821CC-1475-4260-B4DC-31ED06C2E2E2}" srcId="{6D022429-D97E-4BF5-A3E3-0DA1A78BB2AC}" destId="{5C84749A-4B70-479D-9F38-BE6101F9AE23}" srcOrd="0" destOrd="0" parTransId="{E1515F73-7465-4945-AF49-8EE89286F17A}" sibTransId="{EE5193B7-BC16-4A25-81CF-EF6F335AAE22}"/>
    <dgm:cxn modelId="{5FAF687B-720A-4CA3-896B-BB617D278DD0}" srcId="{7E3503CA-06F5-469B-8C0D-29B66D2480E1}" destId="{C5E56644-DDD3-45BA-83EB-FAAFA6865276}" srcOrd="0" destOrd="0" parTransId="{5E6D3F53-2F07-4FDA-8BB4-8C83881B3683}" sibTransId="{DB6DC169-05CB-4530-82C7-569F65B8E905}"/>
    <dgm:cxn modelId="{0BD70FAC-D329-4383-B1BF-15849B18DCE4}" srcId="{EBB785B6-3FC4-4278-BFBF-FFC265A2A4F1}" destId="{05ADA8C5-EB4C-4E1D-967A-8E80BDEDA45D}" srcOrd="0" destOrd="0" parTransId="{AF477ABC-38D6-4A05-AD93-B5C94A27BEFF}" sibTransId="{12282ECE-D1E7-47AB-AC4B-A9097D3DE1DA}"/>
    <dgm:cxn modelId="{11B42A53-C5B1-453E-AF84-BFA11DB3EF2F}" srcId="{B50FD95F-84B5-4B36-9FA3-96F7F972C511}" destId="{8893F60E-7EB2-4981-ADF2-B8F2672295B6}" srcOrd="1" destOrd="0" parTransId="{5AD7285C-9E77-4555-8214-EE31746A7F0E}" sibTransId="{386CEF67-87DE-4C15-8D95-67A15CD9E387}"/>
    <dgm:cxn modelId="{37D31231-11BF-4751-8D62-7286643EE300}" type="presOf" srcId="{975E9749-368C-42A0-9136-C7073A5E085B}" destId="{D7DD75DE-EC8A-4C4A-8D51-4B407031F34C}" srcOrd="0" destOrd="0" presId="urn:microsoft.com/office/officeart/2005/8/layout/chevron2"/>
    <dgm:cxn modelId="{11AB9021-A43B-4576-A17F-F70E3040113C}" srcId="{C494F41B-A7CA-40B1-87E3-FBF2A0A9DCE5}" destId="{09650154-7AAF-4D25-84FA-F4C4B3DCE10C}" srcOrd="1" destOrd="0" parTransId="{15F0BFAF-AAE1-42C0-AC1A-32CCF56F69C5}" sibTransId="{F4EC732E-F1C8-4EE2-8779-67F5E74B14FB}"/>
    <dgm:cxn modelId="{758A57D7-947D-4CB1-8F81-FA0E071EF4D5}" type="presOf" srcId="{E05A1E13-0E19-4888-A12C-7EDA1A52E92E}" destId="{6098A36F-B932-40F5-8B60-7ED9B30ABE94}" srcOrd="0" destOrd="0" presId="urn:microsoft.com/office/officeart/2005/8/layout/chevron2"/>
    <dgm:cxn modelId="{C1C6BC6B-5F79-46FD-802F-ABE9396F1E4B}" srcId="{A945264E-99DC-41C2-AB3E-20E0D3E41EB0}" destId="{6D022429-D97E-4BF5-A3E3-0DA1A78BB2AC}" srcOrd="2" destOrd="0" parTransId="{8F93F3DF-00A4-4D9E-87E0-84D98E6AEFA8}" sibTransId="{38D6C667-C5AC-4F87-A6FF-25DA7867B604}"/>
    <dgm:cxn modelId="{34127908-7B3D-44F5-B52D-9AE9FBC51B1F}" srcId="{B50FD95F-84B5-4B36-9FA3-96F7F972C511}" destId="{11F57FF1-A1A3-4F69-93C1-2F44684677A6}" srcOrd="3" destOrd="0" parTransId="{0B1B1C3C-03DC-466C-9F23-04C53F9B862E}" sibTransId="{0D5B553C-8B12-447D-BB74-71ADC040110D}"/>
    <dgm:cxn modelId="{D30542EA-8E43-4D4C-B0A9-594DEC596EAB}" type="presOf" srcId="{C494F41B-A7CA-40B1-87E3-FBF2A0A9DCE5}" destId="{757B70F0-1F7A-4A82-B50A-6320B088B735}" srcOrd="0" destOrd="0" presId="urn:microsoft.com/office/officeart/2005/8/layout/chevron2"/>
    <dgm:cxn modelId="{423ECA7A-3F7E-4599-9AE3-A565877EBA45}" srcId="{7E3503CA-06F5-469B-8C0D-29B66D2480E1}" destId="{21DD1D30-C0B5-48A4-BEA4-C35BDB09D41C}" srcOrd="1" destOrd="0" parTransId="{6E939D88-BB99-443A-80A6-C59BFFDAC7A8}" sibTransId="{F160DDC5-9F3D-48AC-A539-686F9108FCE9}"/>
    <dgm:cxn modelId="{FA8CA10C-728D-4374-A015-8429373DB6FD}" srcId="{A945264E-99DC-41C2-AB3E-20E0D3E41EB0}" destId="{EBB785B6-3FC4-4278-BFBF-FFC265A2A4F1}" srcOrd="0" destOrd="0" parTransId="{A7C874B4-7896-42D3-B604-585AE318B395}" sibTransId="{47BB51D1-B30E-4D2D-9B4B-CC9B5D2BA867}"/>
    <dgm:cxn modelId="{AB4F97A4-4418-4635-85CB-73525162D78E}" srcId="{EBB785B6-3FC4-4278-BFBF-FFC265A2A4F1}" destId="{C444E034-0D0E-4264-80AF-58AB041140BA}" srcOrd="2" destOrd="0" parTransId="{E908DF29-24BB-4195-9734-E92DCB861070}" sibTransId="{54CF483D-0386-4813-9721-F0267172E41E}"/>
    <dgm:cxn modelId="{2C6AC679-0337-4EB5-80E8-9BAB44132F8E}" type="presOf" srcId="{5C84749A-4B70-479D-9F38-BE6101F9AE23}" destId="{2BB2EF9F-BC9E-40CC-9378-EA80EE8C00FF}" srcOrd="0" destOrd="0" presId="urn:microsoft.com/office/officeart/2005/8/layout/chevron2"/>
    <dgm:cxn modelId="{0F4360FA-2266-4FD6-AC24-EA370476AAC7}" type="presOf" srcId="{09650154-7AAF-4D25-84FA-F4C4B3DCE10C}" destId="{D7DD75DE-EC8A-4C4A-8D51-4B407031F34C}" srcOrd="0" destOrd="1" presId="urn:microsoft.com/office/officeart/2005/8/layout/chevron2"/>
    <dgm:cxn modelId="{F58D7875-BB28-4DF7-8FB8-B38C743E1B7E}" srcId="{C494F41B-A7CA-40B1-87E3-FBF2A0A9DCE5}" destId="{975E9749-368C-42A0-9136-C7073A5E085B}" srcOrd="0" destOrd="0" parTransId="{146C853C-C73B-4E1D-AD93-FF4626C4D301}" sibTransId="{6AADAB5D-58BC-4F4B-96E5-9BD0BF1CA39B}"/>
    <dgm:cxn modelId="{11BA3D6F-7036-4F0C-93ED-6E950D1FF621}" srcId="{7E3503CA-06F5-469B-8C0D-29B66D2480E1}" destId="{2BA98D60-D8E4-40A2-9AA5-EBFC738569E1}" srcOrd="2" destOrd="0" parTransId="{B0DF36B9-B2F4-4DCD-A093-7835801DA509}" sibTransId="{00F5F9A5-CEB9-406F-811B-F26051E01957}"/>
    <dgm:cxn modelId="{F67CEABF-B976-4D70-947F-B420CD905F59}" type="presOf" srcId="{05ADA8C5-EB4C-4E1D-967A-8E80BDEDA45D}" destId="{9C23BE13-9FCE-4BB4-AC3C-01EA4ABA20B5}" srcOrd="0" destOrd="0" presId="urn:microsoft.com/office/officeart/2005/8/layout/chevron2"/>
    <dgm:cxn modelId="{8A0C4132-020D-46E7-B2C2-F1BA58AEEBC7}" srcId="{B50FD95F-84B5-4B36-9FA3-96F7F972C511}" destId="{4CCB133F-03EB-45F3-B483-44D76F57BC58}" srcOrd="2" destOrd="0" parTransId="{F0AB6CD4-36C5-4D08-BD94-ADEFA26A3486}" sibTransId="{1DECA480-4A41-44B6-B019-EDAFB62910CB}"/>
    <dgm:cxn modelId="{E4E940EE-C38E-4080-B8EF-99DB941F1827}" srcId="{A945264E-99DC-41C2-AB3E-20E0D3E41EB0}" destId="{B50FD95F-84B5-4B36-9FA3-96F7F972C511}" srcOrd="1" destOrd="0" parTransId="{B64F84D2-2AA1-446D-A281-2E73FED82DF4}" sibTransId="{41457894-96FF-4182-AD62-8BC0EDC27F60}"/>
    <dgm:cxn modelId="{B55D2B63-22A9-4C6B-A3CB-CB99FE9A7257}" type="presOf" srcId="{B50FD95F-84B5-4B36-9FA3-96F7F972C511}" destId="{47731B99-44CB-4F4B-B8D2-9F0972ED6C7F}" srcOrd="0" destOrd="0" presId="urn:microsoft.com/office/officeart/2005/8/layout/chevron2"/>
    <dgm:cxn modelId="{42ED4395-B043-43BF-940D-9527ACE60A36}" type="presOf" srcId="{D348E030-2391-4EB7-AE12-83ECDB801227}" destId="{D7DD75DE-EC8A-4C4A-8D51-4B407031F34C}" srcOrd="0" destOrd="2" presId="urn:microsoft.com/office/officeart/2005/8/layout/chevron2"/>
    <dgm:cxn modelId="{E27A3DC1-3DBE-46D3-A5E1-F2FBCB6B7829}" type="presOf" srcId="{C444E034-0D0E-4264-80AF-58AB041140BA}" destId="{9C23BE13-9FCE-4BB4-AC3C-01EA4ABA20B5}" srcOrd="0" destOrd="5" presId="urn:microsoft.com/office/officeart/2005/8/layout/chevron2"/>
    <dgm:cxn modelId="{0DF46D60-36B9-45B6-984D-79903637FF53}" srcId="{B50FD95F-84B5-4B36-9FA3-96F7F972C511}" destId="{E05A1E13-0E19-4888-A12C-7EDA1A52E92E}" srcOrd="0" destOrd="0" parTransId="{23DA2D1B-8DCE-4D2B-9758-AB84C689ECBF}" sibTransId="{22D9DE39-DA0B-49F0-A1D8-984E58AA38A6}"/>
    <dgm:cxn modelId="{41FFD247-C27D-4780-A313-450A31964A3A}" srcId="{6D022429-D97E-4BF5-A3E3-0DA1A78BB2AC}" destId="{2DC5F39C-1A18-420A-A367-9C68433D1473}" srcOrd="2" destOrd="0" parTransId="{85A2F314-D03E-4427-B992-B1FB697DAE81}" sibTransId="{544FFDF4-B086-4453-93F9-DC7290477B87}"/>
    <dgm:cxn modelId="{4A35DF20-74A5-4E67-8DF6-18B6C90265A6}" type="presOf" srcId="{A945264E-99DC-41C2-AB3E-20E0D3E41EB0}" destId="{3DAE81C2-5388-469F-AC61-70F99EC18577}" srcOrd="0" destOrd="0" presId="urn:microsoft.com/office/officeart/2005/8/layout/chevron2"/>
    <dgm:cxn modelId="{F99B8891-6564-4186-9C06-D7E4FEE6F394}" type="presOf" srcId="{C5E56644-DDD3-45BA-83EB-FAAFA6865276}" destId="{9C23BE13-9FCE-4BB4-AC3C-01EA4ABA20B5}" srcOrd="0" destOrd="2" presId="urn:microsoft.com/office/officeart/2005/8/layout/chevron2"/>
    <dgm:cxn modelId="{971B4CC2-9CB6-4C10-B997-A4764AE58BF2}" type="presOf" srcId="{EBB785B6-3FC4-4278-BFBF-FFC265A2A4F1}" destId="{59D2B3FD-4BF0-42DE-863B-DF5FF7B41019}" srcOrd="0" destOrd="0" presId="urn:microsoft.com/office/officeart/2005/8/layout/chevron2"/>
    <dgm:cxn modelId="{90583399-DD51-48E6-9D8B-2B9A5B80E7D5}" srcId="{A945264E-99DC-41C2-AB3E-20E0D3E41EB0}" destId="{C494F41B-A7CA-40B1-87E3-FBF2A0A9DCE5}" srcOrd="3" destOrd="0" parTransId="{88A44662-C925-457D-8483-B5952EC24112}" sibTransId="{D3F4EE13-998A-4348-AE89-DAA2FA86A483}"/>
    <dgm:cxn modelId="{B2BC3667-6006-475C-AC6F-1313ADD1FD24}" type="presOf" srcId="{21DD1D30-C0B5-48A4-BEA4-C35BDB09D41C}" destId="{9C23BE13-9FCE-4BB4-AC3C-01EA4ABA20B5}" srcOrd="0" destOrd="3" presId="urn:microsoft.com/office/officeart/2005/8/layout/chevron2"/>
    <dgm:cxn modelId="{2F9936F3-03A6-4F02-9B0A-A3CE28C50BFC}" type="presOf" srcId="{2F8CD6CC-6872-49A1-8C9D-BF53337F8EFE}" destId="{2BB2EF9F-BC9E-40CC-9378-EA80EE8C00FF}" srcOrd="0" destOrd="1" presId="urn:microsoft.com/office/officeart/2005/8/layout/chevron2"/>
    <dgm:cxn modelId="{8734B36C-3D2D-4AB2-BE9F-15603D6B773F}" srcId="{EBB785B6-3FC4-4278-BFBF-FFC265A2A4F1}" destId="{7E3503CA-06F5-469B-8C0D-29B66D2480E1}" srcOrd="1" destOrd="0" parTransId="{01D74E72-CA9C-4A4B-8394-95C1107C6C19}" sibTransId="{C0C7C181-920A-4EED-A8FD-73CBA9ED0E6D}"/>
    <dgm:cxn modelId="{821ACE71-1F9F-4AA5-9DDB-B857AB73EB76}" srcId="{C494F41B-A7CA-40B1-87E3-FBF2A0A9DCE5}" destId="{D348E030-2391-4EB7-AE12-83ECDB801227}" srcOrd="2" destOrd="0" parTransId="{08A118EF-B3B5-40A3-94B7-A5A39A41366F}" sibTransId="{0EB02393-9D17-495A-B9DE-F7E2BDBB9F76}"/>
    <dgm:cxn modelId="{273DF0DE-A646-4C7C-B278-A1DB452978CB}" type="presOf" srcId="{2BA98D60-D8E4-40A2-9AA5-EBFC738569E1}" destId="{9C23BE13-9FCE-4BB4-AC3C-01EA4ABA20B5}" srcOrd="0" destOrd="4" presId="urn:microsoft.com/office/officeart/2005/8/layout/chevron2"/>
    <dgm:cxn modelId="{8EF0BC92-4947-4256-9693-8C96E94AD727}" type="presParOf" srcId="{3DAE81C2-5388-469F-AC61-70F99EC18577}" destId="{6538BCA3-C4FE-4539-A6E2-A0A468830145}" srcOrd="0" destOrd="0" presId="urn:microsoft.com/office/officeart/2005/8/layout/chevron2"/>
    <dgm:cxn modelId="{E9BF7572-4E0F-4854-B998-041833878D2D}" type="presParOf" srcId="{6538BCA3-C4FE-4539-A6E2-A0A468830145}" destId="{59D2B3FD-4BF0-42DE-863B-DF5FF7B41019}" srcOrd="0" destOrd="0" presId="urn:microsoft.com/office/officeart/2005/8/layout/chevron2"/>
    <dgm:cxn modelId="{C31E4ECB-E9C7-418E-B5EF-1C00D6F921EF}" type="presParOf" srcId="{6538BCA3-C4FE-4539-A6E2-A0A468830145}" destId="{9C23BE13-9FCE-4BB4-AC3C-01EA4ABA20B5}" srcOrd="1" destOrd="0" presId="urn:microsoft.com/office/officeart/2005/8/layout/chevron2"/>
    <dgm:cxn modelId="{8EB796F5-FC28-44ED-B74B-509EA140874A}" type="presParOf" srcId="{3DAE81C2-5388-469F-AC61-70F99EC18577}" destId="{878BFC70-0115-48C2-9920-9651CD971506}" srcOrd="1" destOrd="0" presId="urn:microsoft.com/office/officeart/2005/8/layout/chevron2"/>
    <dgm:cxn modelId="{8B282D24-C2D7-4E40-9744-2376C27E6E17}" type="presParOf" srcId="{3DAE81C2-5388-469F-AC61-70F99EC18577}" destId="{BC07588F-BBBB-4319-BBE4-D71E3D6F9842}" srcOrd="2" destOrd="0" presId="urn:microsoft.com/office/officeart/2005/8/layout/chevron2"/>
    <dgm:cxn modelId="{365C49F8-0378-4A90-B570-05B3018EA6A1}" type="presParOf" srcId="{BC07588F-BBBB-4319-BBE4-D71E3D6F9842}" destId="{47731B99-44CB-4F4B-B8D2-9F0972ED6C7F}" srcOrd="0" destOrd="0" presId="urn:microsoft.com/office/officeart/2005/8/layout/chevron2"/>
    <dgm:cxn modelId="{4AB7B41F-031B-4F3D-9C1C-C02F2C3DE7C5}" type="presParOf" srcId="{BC07588F-BBBB-4319-BBE4-D71E3D6F9842}" destId="{6098A36F-B932-40F5-8B60-7ED9B30ABE94}" srcOrd="1" destOrd="0" presId="urn:microsoft.com/office/officeart/2005/8/layout/chevron2"/>
    <dgm:cxn modelId="{22A2F212-963C-4B4B-8DBF-2CE2828283B8}" type="presParOf" srcId="{3DAE81C2-5388-469F-AC61-70F99EC18577}" destId="{0DEA2791-4BB2-4A76-A0BB-B6C633167C9D}" srcOrd="3" destOrd="0" presId="urn:microsoft.com/office/officeart/2005/8/layout/chevron2"/>
    <dgm:cxn modelId="{1E7B3821-8A15-4411-9CC5-523BBF58C2F5}" type="presParOf" srcId="{3DAE81C2-5388-469F-AC61-70F99EC18577}" destId="{36C2D679-3F18-48FC-AC89-075F0A2C50B3}" srcOrd="4" destOrd="0" presId="urn:microsoft.com/office/officeart/2005/8/layout/chevron2"/>
    <dgm:cxn modelId="{53BF1538-9AEA-4E1C-8B71-2C14688B93FF}" type="presParOf" srcId="{36C2D679-3F18-48FC-AC89-075F0A2C50B3}" destId="{4F2BCF98-BFF4-4A33-A4EE-FC41662C6941}" srcOrd="0" destOrd="0" presId="urn:microsoft.com/office/officeart/2005/8/layout/chevron2"/>
    <dgm:cxn modelId="{10387D95-A3A2-4FFA-A4FA-C1FD38508BEE}" type="presParOf" srcId="{36C2D679-3F18-48FC-AC89-075F0A2C50B3}" destId="{2BB2EF9F-BC9E-40CC-9378-EA80EE8C00FF}" srcOrd="1" destOrd="0" presId="urn:microsoft.com/office/officeart/2005/8/layout/chevron2"/>
    <dgm:cxn modelId="{59E2A321-2CA4-4F0E-AEF4-481CC5D36C36}" type="presParOf" srcId="{3DAE81C2-5388-469F-AC61-70F99EC18577}" destId="{F34A81E9-AFF1-46AD-A62F-2F85332CAF29}" srcOrd="5" destOrd="0" presId="urn:microsoft.com/office/officeart/2005/8/layout/chevron2"/>
    <dgm:cxn modelId="{729D670C-39E1-4F3F-A2A0-B9B0FD5C8062}" type="presParOf" srcId="{3DAE81C2-5388-469F-AC61-70F99EC18577}" destId="{1007BA2E-AD77-447F-AADA-31076EB8A095}" srcOrd="6" destOrd="0" presId="urn:microsoft.com/office/officeart/2005/8/layout/chevron2"/>
    <dgm:cxn modelId="{2B6FBE2D-941C-4765-8FFF-F6850427FBA0}" type="presParOf" srcId="{1007BA2E-AD77-447F-AADA-31076EB8A095}" destId="{757B70F0-1F7A-4A82-B50A-6320B088B735}" srcOrd="0" destOrd="0" presId="urn:microsoft.com/office/officeart/2005/8/layout/chevron2"/>
    <dgm:cxn modelId="{9FDAE3B6-A72E-408D-8D05-AEA1A525F11C}" type="presParOf" srcId="{1007BA2E-AD77-447F-AADA-31076EB8A095}" destId="{D7DD75DE-EC8A-4C4A-8D51-4B407031F3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2B3FD-4BF0-42DE-863B-DF5FF7B41019}">
      <dsp:nvSpPr>
        <dsp:cNvPr id="0" name=""/>
        <dsp:cNvSpPr/>
      </dsp:nvSpPr>
      <dsp:spPr>
        <a:xfrm rot="5400000">
          <a:off x="-219895" y="223053"/>
          <a:ext cx="1465969" cy="10261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1 этап. Планирование конкурса:</a:t>
          </a:r>
          <a:endParaRPr lang="ru-RU" sz="1300" kern="1200" dirty="0"/>
        </a:p>
      </dsp:txBody>
      <dsp:txXfrm rot="5400000">
        <a:off x="-219895" y="223053"/>
        <a:ext cx="1465969" cy="1026178"/>
      </dsp:txXfrm>
    </dsp:sp>
    <dsp:sp modelId="{9C23BE13-9FCE-4BB4-AC3C-01EA4ABA20B5}">
      <dsp:nvSpPr>
        <dsp:cNvPr id="0" name=""/>
        <dsp:cNvSpPr/>
      </dsp:nvSpPr>
      <dsp:spPr>
        <a:xfrm rot="5400000">
          <a:off x="3808036" y="-2778699"/>
          <a:ext cx="952879" cy="6516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Сбор заявок на участие в конкурсе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Анализ и обобщение заявок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Взаимодействие с организациями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Этап согласования</a:t>
          </a:r>
          <a:endParaRPr lang="ru-RU" sz="14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5400000">
        <a:off x="3808036" y="-2778699"/>
        <a:ext cx="952879" cy="6516595"/>
      </dsp:txXfrm>
    </dsp:sp>
    <dsp:sp modelId="{47731B99-44CB-4F4B-B8D2-9F0972ED6C7F}">
      <dsp:nvSpPr>
        <dsp:cNvPr id="0" name=""/>
        <dsp:cNvSpPr/>
      </dsp:nvSpPr>
      <dsp:spPr>
        <a:xfrm rot="5400000">
          <a:off x="-331844" y="1672844"/>
          <a:ext cx="1689866" cy="1026178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002060"/>
              </a:solidFill>
            </a:rPr>
            <a:t>2 этап. Создание оргкомитета</a:t>
          </a:r>
          <a:endParaRPr lang="ru-RU" sz="1400" b="1" u="sng" kern="1200" dirty="0">
            <a:solidFill>
              <a:srgbClr val="002060"/>
            </a:solidFill>
          </a:endParaRPr>
        </a:p>
      </dsp:txBody>
      <dsp:txXfrm rot="5400000">
        <a:off x="-331844" y="1672844"/>
        <a:ext cx="1689866" cy="1026178"/>
      </dsp:txXfrm>
    </dsp:sp>
    <dsp:sp modelId="{6098A36F-B932-40F5-8B60-7ED9B30ABE94}">
      <dsp:nvSpPr>
        <dsp:cNvPr id="0" name=""/>
        <dsp:cNvSpPr/>
      </dsp:nvSpPr>
      <dsp:spPr>
        <a:xfrm rot="5400000">
          <a:off x="4163795" y="-1841997"/>
          <a:ext cx="1267539" cy="7542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Общее управление подготовкой и проведением Регионального чемпионата WSR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Определение ответственных по направлениям подготовки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Утверждение нормативных документов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Утверждение рабочей группы Чемпионата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Управление по каждой отдельной компетенции</a:t>
          </a:r>
          <a:endParaRPr lang="ru-RU" sz="14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5400000">
        <a:off x="4163795" y="-1841997"/>
        <a:ext cx="1267539" cy="7542773"/>
      </dsp:txXfrm>
    </dsp:sp>
    <dsp:sp modelId="{4F2BCF98-BFF4-4A33-A4EE-FC41662C6941}">
      <dsp:nvSpPr>
        <dsp:cNvPr id="0" name=""/>
        <dsp:cNvSpPr/>
      </dsp:nvSpPr>
      <dsp:spPr>
        <a:xfrm rot="5400000">
          <a:off x="-303954" y="3192672"/>
          <a:ext cx="1634086" cy="1026178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002060"/>
              </a:solidFill>
            </a:rPr>
            <a:t>3 этап. Материально-техническое обеспечение конкурса включает:</a:t>
          </a:r>
          <a:endParaRPr lang="ru-RU" sz="1100" kern="1200" dirty="0">
            <a:solidFill>
              <a:srgbClr val="002060"/>
            </a:solidFill>
          </a:endParaRPr>
        </a:p>
      </dsp:txBody>
      <dsp:txXfrm rot="5400000">
        <a:off x="-303954" y="3192672"/>
        <a:ext cx="1634086" cy="1026178"/>
      </dsp:txXfrm>
    </dsp:sp>
    <dsp:sp modelId="{2BB2EF9F-BC9E-40CC-9378-EA80EE8C00FF}">
      <dsp:nvSpPr>
        <dsp:cNvPr id="0" name=""/>
        <dsp:cNvSpPr/>
      </dsp:nvSpPr>
      <dsp:spPr>
        <a:xfrm rot="5400000">
          <a:off x="4205707" y="-322169"/>
          <a:ext cx="1183715" cy="7542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Составление и утверждение инфраструктурного листа.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Составление и утверждение технического задания в соответствии с инфраструктурным листом.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Подготовка и утверждение плана застройки конкурсной площадки у главного национального эксперта по компетенции.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</dsp:txBody>
      <dsp:txXfrm rot="5400000">
        <a:off x="4205707" y="-322169"/>
        <a:ext cx="1183715" cy="75427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2B3FD-4BF0-42DE-863B-DF5FF7B41019}">
      <dsp:nvSpPr>
        <dsp:cNvPr id="0" name=""/>
        <dsp:cNvSpPr/>
      </dsp:nvSpPr>
      <dsp:spPr>
        <a:xfrm rot="5400000">
          <a:off x="57182" y="240003"/>
          <a:ext cx="1526568" cy="144195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002060"/>
              </a:solidFill>
            </a:rPr>
            <a:t>4 этап. Разработка и подготовка документов:</a:t>
          </a:r>
          <a:endParaRPr lang="ru-RU" sz="1100" kern="1200" dirty="0">
            <a:solidFill>
              <a:srgbClr val="002060"/>
            </a:solidFill>
          </a:endParaRPr>
        </a:p>
      </dsp:txBody>
      <dsp:txXfrm rot="5400000">
        <a:off x="57182" y="240003"/>
        <a:ext cx="1526568" cy="1441955"/>
      </dsp:txXfrm>
    </dsp:sp>
    <dsp:sp modelId="{9C23BE13-9FCE-4BB4-AC3C-01EA4ABA20B5}">
      <dsp:nvSpPr>
        <dsp:cNvPr id="0" name=""/>
        <dsp:cNvSpPr/>
      </dsp:nvSpPr>
      <dsp:spPr>
        <a:xfrm rot="5400000">
          <a:off x="4356827" y="-2467871"/>
          <a:ext cx="1355854" cy="6389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Разработка программы проведения конкурса 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Подготовка информационных стендов.</a:t>
          </a:r>
          <a:endParaRPr lang="ru-RU" sz="11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Рассылка информационного сообщения.</a:t>
          </a:r>
          <a:endParaRPr lang="ru-RU" sz="11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Получение заявок от участников и экспертов.</a:t>
          </a:r>
          <a:endParaRPr lang="ru-RU" sz="11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Разработка программы – приглашения</a:t>
          </a:r>
          <a:r>
            <a:rPr lang="ru-RU" sz="700" kern="1200" dirty="0" smtClean="0"/>
            <a:t>.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 rot="5400000">
        <a:off x="4356827" y="-2467871"/>
        <a:ext cx="1355854" cy="6389690"/>
      </dsp:txXfrm>
    </dsp:sp>
    <dsp:sp modelId="{47731B99-44CB-4F4B-B8D2-9F0972ED6C7F}">
      <dsp:nvSpPr>
        <dsp:cNvPr id="0" name=""/>
        <dsp:cNvSpPr/>
      </dsp:nvSpPr>
      <dsp:spPr>
        <a:xfrm rot="5400000">
          <a:off x="38935" y="1611743"/>
          <a:ext cx="1526568" cy="1520422"/>
        </a:xfrm>
        <a:prstGeom prst="chevron">
          <a:avLst/>
        </a:prstGeom>
        <a:solidFill>
          <a:srgbClr val="73BCC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002060"/>
              </a:solidFill>
            </a:rPr>
            <a:t>5 этап. Издание программы приглашения:</a:t>
          </a:r>
          <a:endParaRPr lang="ru-RU" sz="1100" kern="1200" dirty="0">
            <a:solidFill>
              <a:srgbClr val="002060"/>
            </a:solidFill>
          </a:endParaRPr>
        </a:p>
      </dsp:txBody>
      <dsp:txXfrm rot="5400000">
        <a:off x="38935" y="1611743"/>
        <a:ext cx="1526568" cy="1520422"/>
      </dsp:txXfrm>
    </dsp:sp>
    <dsp:sp modelId="{6098A36F-B932-40F5-8B60-7ED9B30ABE94}">
      <dsp:nvSpPr>
        <dsp:cNvPr id="0" name=""/>
        <dsp:cNvSpPr/>
      </dsp:nvSpPr>
      <dsp:spPr>
        <a:xfrm rot="5400000">
          <a:off x="4309609" y="-746907"/>
          <a:ext cx="992269" cy="5657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Получение разрешения на издание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Издание.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4309609" y="-746907"/>
        <a:ext cx="992269" cy="5657628"/>
      </dsp:txXfrm>
    </dsp:sp>
    <dsp:sp modelId="{4F2BCF98-BFF4-4A33-A4EE-FC41662C6941}">
      <dsp:nvSpPr>
        <dsp:cNvPr id="0" name=""/>
        <dsp:cNvSpPr/>
      </dsp:nvSpPr>
      <dsp:spPr>
        <a:xfrm rot="5400000">
          <a:off x="53548" y="3019787"/>
          <a:ext cx="1526568" cy="1434688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002060"/>
              </a:solidFill>
            </a:rPr>
            <a:t>6 этап. Организация сопутствующих мероприятий:</a:t>
          </a:r>
          <a:endParaRPr lang="ru-RU" sz="1100" kern="1200" dirty="0">
            <a:solidFill>
              <a:srgbClr val="002060"/>
            </a:solidFill>
          </a:endParaRPr>
        </a:p>
      </dsp:txBody>
      <dsp:txXfrm rot="5400000">
        <a:off x="53548" y="3019787"/>
        <a:ext cx="1526568" cy="1434688"/>
      </dsp:txXfrm>
    </dsp:sp>
    <dsp:sp modelId="{2BB2EF9F-BC9E-40CC-9378-EA80EE8C00FF}">
      <dsp:nvSpPr>
        <dsp:cNvPr id="0" name=""/>
        <dsp:cNvSpPr/>
      </dsp:nvSpPr>
      <dsp:spPr>
        <a:xfrm rot="5400000">
          <a:off x="4124864" y="871549"/>
          <a:ext cx="992269" cy="5196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Выявление объектов для экскурсий гостей чемпионата.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Подготовка стендов, видео материалов, освещающих ход и результаты конкурса.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Подготовка интерактивного стенда для гостей, желающих попробовать «свои силы».</a:t>
          </a:r>
          <a:endParaRPr lang="ru-RU" sz="1100" b="1" kern="1200" dirty="0"/>
        </a:p>
      </dsp:txBody>
      <dsp:txXfrm rot="5400000">
        <a:off x="4124864" y="871549"/>
        <a:ext cx="992269" cy="5196864"/>
      </dsp:txXfrm>
    </dsp:sp>
    <dsp:sp modelId="{757B70F0-1F7A-4A82-B50A-6320B088B735}">
      <dsp:nvSpPr>
        <dsp:cNvPr id="0" name=""/>
        <dsp:cNvSpPr/>
      </dsp:nvSpPr>
      <dsp:spPr>
        <a:xfrm rot="5400000">
          <a:off x="92931" y="4368479"/>
          <a:ext cx="1526568" cy="151345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rgbClr val="002060"/>
              </a:solidFill>
            </a:rPr>
            <a:t>7 этап. Проведение конкурса:</a:t>
          </a:r>
          <a:endParaRPr lang="ru-RU" sz="1100" kern="1200" dirty="0">
            <a:solidFill>
              <a:srgbClr val="002060"/>
            </a:solidFill>
          </a:endParaRPr>
        </a:p>
      </dsp:txBody>
      <dsp:txXfrm rot="5400000">
        <a:off x="92931" y="4368479"/>
        <a:ext cx="1526568" cy="1513454"/>
      </dsp:txXfrm>
    </dsp:sp>
    <dsp:sp modelId="{D7DD75DE-EC8A-4C4A-8D51-4B407031F34C}">
      <dsp:nvSpPr>
        <dsp:cNvPr id="0" name=""/>
        <dsp:cNvSpPr/>
      </dsp:nvSpPr>
      <dsp:spPr>
        <a:xfrm rot="5400000">
          <a:off x="4390520" y="1887562"/>
          <a:ext cx="992269" cy="5940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Регистрация участников, экспертов и гостей конкурса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Обеспечение мероприятий в соответствии с программой 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Проведение сопутствующих мероприятий.</a:t>
          </a:r>
          <a:endParaRPr lang="ru-RU" sz="1100" b="1" kern="1200" dirty="0"/>
        </a:p>
      </dsp:txBody>
      <dsp:txXfrm rot="5400000">
        <a:off x="4390520" y="1887562"/>
        <a:ext cx="992269" cy="59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9629-C501-451E-B738-33008DE4E40F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4D02-36E3-4A09-AD02-6ABAB2E6F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sr51.ru/img/all/5_ystav.pdf" TargetMode="External"/><Relationship Id="rId13" Type="http://schemas.openxmlformats.org/officeDocument/2006/relationships/hyperlink" Target="http://wsr51.ru/img/all/5_vipiska_1_22_01_16__1_.pdf" TargetMode="External"/><Relationship Id="rId18" Type="http://schemas.openxmlformats.org/officeDocument/2006/relationships/hyperlink" Target="http://wsr51.ru/img/all/5_wsr.zip" TargetMode="External"/><Relationship Id="rId3" Type="http://schemas.openxmlformats.org/officeDocument/2006/relationships/hyperlink" Target="http://murindkol.ru/site-specific/murindkol.ru/upload/files/WorldSkills/2.2.pdf" TargetMode="External"/><Relationship Id="rId7" Type="http://schemas.openxmlformats.org/officeDocument/2006/relationships/hyperlink" Target="http://wsr51.ru/img/all/5_2015_02_06.pdf" TargetMode="External"/><Relationship Id="rId12" Type="http://schemas.openxmlformats.org/officeDocument/2006/relationships/hyperlink" Target="http://wsr51.ru/img/all/5_izmenenie_vozracta_16_22.pdf" TargetMode="External"/><Relationship Id="rId17" Type="http://schemas.openxmlformats.org/officeDocument/2006/relationships/hyperlink" Target="http://wsr51.ru/img/all/5_metodicheskie_rekomendacii_k_trebovaniyam_k_organizacii_i_provedeniyu_rch.pdf" TargetMode="External"/><Relationship Id="rId2" Type="http://schemas.openxmlformats.org/officeDocument/2006/relationships/hyperlink" Target="http://wsr51.ru/img/all/3_2_1.pdf" TargetMode="External"/><Relationship Id="rId16" Type="http://schemas.openxmlformats.org/officeDocument/2006/relationships/hyperlink" Target="http://wsr51.ru/img/all/5_trebovaniya_k_organizacii_i_provedeniyu_rc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sr51.ru/img/all/3_perechen_npa_po_razvitiyu_vsr_na_12_10_16.doc" TargetMode="External"/><Relationship Id="rId11" Type="http://schemas.openxmlformats.org/officeDocument/2006/relationships/hyperlink" Target="http://wsr51.ru/img/all/5_o_pereimenovanii.pdf" TargetMode="External"/><Relationship Id="rId5" Type="http://schemas.openxmlformats.org/officeDocument/2006/relationships/hyperlink" Target="http://murindkol.ru/site-specific/murindkol.ru/upload/files/WorldSkills/2.4.pdf" TargetMode="External"/><Relationship Id="rId15" Type="http://schemas.openxmlformats.org/officeDocument/2006/relationships/hyperlink" Target="http://wsr51.ru/img/all/5_prikaz__65_1_ot_27_07_16_ob_utverzhdenii_normativnyh_dokumentov_provedeniyu_rch.pdf" TargetMode="External"/><Relationship Id="rId10" Type="http://schemas.openxmlformats.org/officeDocument/2006/relationships/hyperlink" Target="http://wsr51.ru/img/all/5_wsr_od02_obshhijj_reglament_sorevnovanijj_v1_0_ru.pdf" TargetMode="External"/><Relationship Id="rId4" Type="http://schemas.openxmlformats.org/officeDocument/2006/relationships/hyperlink" Target="http://murindkol.ru/site-specific/murindkol.ru/upload/files/WorldSkills/2.3.pdf" TargetMode="External"/><Relationship Id="rId9" Type="http://schemas.openxmlformats.org/officeDocument/2006/relationships/hyperlink" Target="http://wsr51.ru/img/all/5_wsr_od04_kodeks_ehtiki_v1_0_ru.pdf" TargetMode="External"/><Relationship Id="rId14" Type="http://schemas.openxmlformats.org/officeDocument/2006/relationships/hyperlink" Target="http://wsr51.ru/img/all/5_pismo__492_vsr_ot_31_08_2016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691680" y="1196752"/>
            <a:ext cx="6912768" cy="194421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332656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МИНИСТЕРСТВО ОБРАЗОВАНИЯ,  НАУКИ  И МОЛОДЕЖНОЙ ПОЛИТИКИ КРАСНОДАРСКОГО КРАЯ                                                                                                       Государственное автономное профессиональное образовательное учреждение Краснодарского края                                                                                                       «НОВОРОССИЙСКИЙ КОЛЛЕДЖ СТРОИТЕЛЬСТВА И ЭКОНОМИКИ»                                                                                                                                      (ГАПОУ КК «НКСЭ)</a:t>
            </a:r>
            <a:endParaRPr lang="ru-RU" sz="12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1340768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«Методическое сопровождение организации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проведения региональных и национального чемпионатов </a:t>
            </a:r>
            <a:r>
              <a:rPr lang="ru-RU" sz="2400" b="1" dirty="0" err="1" smtClean="0">
                <a:solidFill>
                  <a:srgbClr val="C00000"/>
                </a:solidFill>
              </a:rPr>
              <a:t>World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Skills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Russia</a:t>
            </a:r>
            <a:r>
              <a:rPr lang="ru-RU" sz="2400" b="1" dirty="0" smtClean="0">
                <a:solidFill>
                  <a:srgbClr val="C00000"/>
                </a:solidFill>
              </a:rPr>
              <a:t> по компетенции «Сантехника и отопление»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393305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Авторы: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Дубровская </a:t>
            </a:r>
            <a:r>
              <a:rPr lang="ru-RU" b="1" dirty="0" smtClean="0">
                <a:solidFill>
                  <a:srgbClr val="C00000"/>
                </a:solidFill>
              </a:rPr>
              <a:t>Татьяна Владимировна</a:t>
            </a:r>
            <a:r>
              <a:rPr lang="ru-RU" b="1" dirty="0" smtClean="0">
                <a:solidFill>
                  <a:srgbClr val="002060"/>
                </a:solidFill>
              </a:rPr>
              <a:t>, преподаватель</a:t>
            </a:r>
          </a:p>
          <a:p>
            <a:pPr algn="just"/>
            <a:r>
              <a:rPr lang="ru-RU" b="1" dirty="0" err="1" smtClean="0">
                <a:solidFill>
                  <a:srgbClr val="C00000"/>
                </a:solidFill>
              </a:rPr>
              <a:t>Глуменко</a:t>
            </a:r>
            <a:r>
              <a:rPr lang="ru-RU" b="1" dirty="0" smtClean="0">
                <a:solidFill>
                  <a:srgbClr val="C00000"/>
                </a:solidFill>
              </a:rPr>
              <a:t> Олеся Викторовна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преподаватель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Балабанова Олеся Викторовна</a:t>
            </a:r>
            <a:r>
              <a:rPr lang="ru-RU" b="1" dirty="0" smtClean="0">
                <a:solidFill>
                  <a:srgbClr val="002060"/>
                </a:solidFill>
              </a:rPr>
              <a:t>, преподаватель</a:t>
            </a:r>
          </a:p>
          <a:p>
            <a:pPr algn="just"/>
            <a:r>
              <a:rPr lang="ru-RU" b="1" dirty="0" err="1" smtClean="0">
                <a:solidFill>
                  <a:srgbClr val="C00000"/>
                </a:solidFill>
              </a:rPr>
              <a:t>Ребрина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Эмилия</a:t>
            </a:r>
            <a:r>
              <a:rPr lang="ru-RU" b="1" dirty="0" smtClean="0">
                <a:solidFill>
                  <a:srgbClr val="C00000"/>
                </a:solidFill>
              </a:rPr>
              <a:t> Михайловна</a:t>
            </a:r>
            <a:r>
              <a:rPr lang="ru-RU" b="1" dirty="0" smtClean="0">
                <a:solidFill>
                  <a:srgbClr val="002060"/>
                </a:solidFill>
              </a:rPr>
              <a:t>, заместитель директора колледжа по учебно-методической работе</a:t>
            </a:r>
          </a:p>
          <a:p>
            <a:endParaRPr lang="ru-RU" dirty="0"/>
          </a:p>
        </p:txBody>
      </p:sp>
      <p:pic>
        <p:nvPicPr>
          <p:cNvPr id="11" name="Рисунок 10" descr="Официальный логотип колледж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60648"/>
            <a:ext cx="1368152" cy="731158"/>
          </a:xfrm>
          <a:prstGeom prst="rect">
            <a:avLst/>
          </a:prstGeom>
        </p:spPr>
      </p:pic>
      <p:pic>
        <p:nvPicPr>
          <p:cNvPr id="2050" name="Picture 2" descr="\\srv1\teachers_nkse\Глуменко О.В\для Ребриной\Метод. разработка\НКСЭ  фото для ДК\Участник РЧ Сантехника и отопление 2.JPG"/>
          <p:cNvPicPr>
            <a:picLocks noChangeAspect="1" noChangeArrowheads="1"/>
          </p:cNvPicPr>
          <p:nvPr/>
        </p:nvPicPr>
        <p:blipFill>
          <a:blip r:embed="rId4" cstate="print"/>
          <a:srcRect l="18478" t="1732"/>
          <a:stretch>
            <a:fillRect/>
          </a:stretch>
        </p:blipFill>
        <p:spPr bwMode="auto">
          <a:xfrm>
            <a:off x="251520" y="3573016"/>
            <a:ext cx="2831380" cy="227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Актуальность </a:t>
            </a:r>
            <a:r>
              <a:rPr lang="ru-RU" b="1" i="1" u="sng" dirty="0" smtClean="0">
                <a:solidFill>
                  <a:srgbClr val="C00000"/>
                </a:solidFill>
              </a:rPr>
              <a:t>работы: 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практическая </a:t>
            </a:r>
            <a:r>
              <a:rPr lang="ru-RU" b="1" dirty="0" smtClean="0">
                <a:solidFill>
                  <a:srgbClr val="002060"/>
                </a:solidFill>
              </a:rPr>
              <a:t>направленность конкурсов профессионального мастерства </a:t>
            </a:r>
            <a:r>
              <a:rPr lang="ru-RU" b="1" dirty="0" err="1" smtClean="0">
                <a:solidFill>
                  <a:srgbClr val="002060"/>
                </a:solidFill>
              </a:rPr>
              <a:t>WorldSkills</a:t>
            </a:r>
            <a:r>
              <a:rPr lang="ru-RU" b="1" dirty="0" smtClean="0">
                <a:solidFill>
                  <a:srgbClr val="002060"/>
                </a:solidFill>
              </a:rPr>
              <a:t> позволяет готовить востребованных, компетентных специалистов рабочих специальностей в соответствии с международными стандартами, способствуя инвестиционной привлекательности </a:t>
            </a:r>
            <a:r>
              <a:rPr lang="ru-RU" b="1" dirty="0" smtClean="0">
                <a:solidFill>
                  <a:srgbClr val="002060"/>
                </a:solidFill>
              </a:rPr>
              <a:t>региона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</a:t>
            </a:r>
            <a:r>
              <a:rPr lang="ru-RU" b="1" dirty="0" smtClean="0">
                <a:solidFill>
                  <a:srgbClr val="002060"/>
                </a:solidFill>
              </a:rPr>
              <a:t>методической разработке поэтапно прописана технология построения работы по подготовка и проведению конкурсов профессионального мастерства </a:t>
            </a:r>
            <a:r>
              <a:rPr lang="ru-RU" b="1" dirty="0" err="1" smtClean="0">
                <a:solidFill>
                  <a:srgbClr val="002060"/>
                </a:solidFill>
              </a:rPr>
              <a:t>WorldSkills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Новизна: </a:t>
            </a:r>
            <a:r>
              <a:rPr lang="ru-RU" b="1" i="1" u="sng" dirty="0" smtClean="0">
                <a:solidFill>
                  <a:srgbClr val="002060"/>
                </a:solidFill>
              </a:rPr>
              <a:t>Систематизация в виде технологической карты – инструкции  опыта проведения чемпионатов </a:t>
            </a:r>
            <a:r>
              <a:rPr lang="en-US" b="1" i="1" u="sng" dirty="0" smtClean="0">
                <a:solidFill>
                  <a:srgbClr val="002060"/>
                </a:solidFill>
              </a:rPr>
              <a:t>World Skills Russia</a:t>
            </a:r>
            <a:r>
              <a:rPr lang="ru-RU" b="1" i="1" u="sng" dirty="0" smtClean="0">
                <a:solidFill>
                  <a:srgbClr val="002060"/>
                </a:solidFill>
              </a:rPr>
              <a:t> по компетенции «Сантехника и отопление</a:t>
            </a:r>
            <a:r>
              <a:rPr lang="ru-RU" b="1" i="1" u="sng" dirty="0" smtClean="0">
                <a:solidFill>
                  <a:srgbClr val="002060"/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t="8475"/>
          <a:stretch/>
        </p:blipFill>
        <p:spPr bwMode="auto">
          <a:xfrm>
            <a:off x="7452320" y="5661248"/>
            <a:ext cx="1376317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Методическая разработка выполнена на основании проведенных региональных и национального чемпионата </a:t>
            </a:r>
            <a:r>
              <a:rPr lang="en-US" sz="2000" b="1" dirty="0" smtClean="0">
                <a:solidFill>
                  <a:srgbClr val="C00000"/>
                </a:solidFill>
              </a:rPr>
              <a:t>World Skills Russia</a:t>
            </a:r>
            <a:r>
              <a:rPr lang="ru-RU" sz="2000" b="1" dirty="0" smtClean="0">
                <a:solidFill>
                  <a:srgbClr val="C00000"/>
                </a:solidFill>
              </a:rPr>
              <a:t>, которые организовывались в соответствии со следующей документацией: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1</a:t>
            </a:r>
            <a:r>
              <a:rPr lang="ru-RU" sz="1200" b="1" dirty="0" smtClean="0"/>
              <a:t>) Нормативно-правовые документы РФ:</a:t>
            </a:r>
          </a:p>
          <a:p>
            <a:pPr lvl="0">
              <a:buNone/>
            </a:pPr>
            <a:r>
              <a:rPr lang="ru-RU" sz="1200" b="1" dirty="0" smtClean="0">
                <a:hlinkClick r:id="rId2"/>
              </a:rPr>
              <a:t>Распоряжение Правительства РФ No1987-р от 08.10.2014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3"/>
              </a:rPr>
              <a:t>Перечень поручений по реализации Послания Президента Федеральному собранию 4 декабря 2014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4"/>
              </a:rPr>
              <a:t>Постановление Правительства РФ № 192 от 05.05.2015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5"/>
              </a:rPr>
              <a:t>Распоряжение Правительства №366-р от 5 марта 2015 о плане мероприятий, направленных на популяризацию рабочих и инженерных профессий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6"/>
              </a:rPr>
              <a:t>Нормативные правовые акты по развитию Движения </a:t>
            </a:r>
            <a:r>
              <a:rPr lang="ru-RU" sz="1200" b="1" dirty="0" err="1" smtClean="0">
                <a:hlinkClick r:id="rId6"/>
              </a:rPr>
              <a:t>WorldSkills</a:t>
            </a:r>
            <a:r>
              <a:rPr lang="ru-RU" sz="1200" b="1" dirty="0" smtClean="0">
                <a:hlinkClick r:id="rId6"/>
              </a:rPr>
              <a:t> в Российской Федерации</a:t>
            </a:r>
            <a:r>
              <a:rPr lang="ru-RU" sz="1200" b="1" dirty="0" smtClean="0"/>
              <a:t>.</a:t>
            </a:r>
          </a:p>
          <a:p>
            <a:pPr>
              <a:buNone/>
            </a:pPr>
            <a:r>
              <a:rPr lang="ru-RU" sz="1200" b="1" dirty="0" smtClean="0"/>
              <a:t>2) Нормативные документы </a:t>
            </a:r>
            <a:r>
              <a:rPr lang="ru-RU" sz="1200" b="1" dirty="0" err="1" smtClean="0"/>
              <a:t>WorldSkills</a:t>
            </a:r>
            <a:r>
              <a:rPr lang="ru-RU" sz="1200" b="1" dirty="0" smtClean="0"/>
              <a:t> Россия:</a:t>
            </a:r>
          </a:p>
          <a:p>
            <a:pPr lvl="0">
              <a:buNone/>
            </a:pPr>
            <a:r>
              <a:rPr lang="ru-RU" sz="1200" b="1" dirty="0" smtClean="0">
                <a:hlinkClick r:id="rId7"/>
              </a:rPr>
              <a:t>Положение об ассоциированном членстве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8"/>
              </a:rPr>
              <a:t>Устав Союза "</a:t>
            </a:r>
            <a:r>
              <a:rPr lang="ru-RU" sz="1200" b="1" dirty="0" err="1" smtClean="0">
                <a:hlinkClick r:id="rId8"/>
              </a:rPr>
              <a:t>Агенство</a:t>
            </a:r>
            <a:r>
              <a:rPr lang="ru-RU" sz="1200" b="1" dirty="0" smtClean="0">
                <a:hlinkClick r:id="rId8"/>
              </a:rPr>
              <a:t> развития профессиональных сообществ и рабочих кадров "</a:t>
            </a:r>
            <a:r>
              <a:rPr lang="ru-RU" sz="1200" b="1" dirty="0" err="1" smtClean="0">
                <a:hlinkClick r:id="rId8"/>
              </a:rPr>
              <a:t>Ворлдскиллс</a:t>
            </a:r>
            <a:r>
              <a:rPr lang="ru-RU" sz="1200" b="1" dirty="0" smtClean="0">
                <a:hlinkClick r:id="rId8"/>
              </a:rPr>
              <a:t> Россия"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9"/>
              </a:rPr>
              <a:t>Кодекс этики движения </a:t>
            </a:r>
            <a:r>
              <a:rPr lang="ru-RU" sz="1200" b="1" dirty="0" err="1" smtClean="0">
                <a:hlinkClick r:id="rId9"/>
              </a:rPr>
              <a:t>WorldSkills</a:t>
            </a:r>
            <a:r>
              <a:rPr lang="ru-RU" sz="1200" b="1" dirty="0" smtClean="0">
                <a:hlinkClick r:id="rId9"/>
              </a:rPr>
              <a:t> </a:t>
            </a:r>
            <a:r>
              <a:rPr lang="ru-RU" sz="1200" b="1" dirty="0" err="1" smtClean="0">
                <a:hlinkClick r:id="rId9"/>
              </a:rPr>
              <a:t>Russia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0"/>
              </a:rPr>
              <a:t>Регламент соревнований WSR (WORLDSKILLS RUSSIA)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1"/>
              </a:rPr>
              <a:t>О переименовании чемпионатов в рамках Движения "</a:t>
            </a:r>
            <a:r>
              <a:rPr lang="ru-RU" sz="1200" b="1" dirty="0" err="1" smtClean="0">
                <a:hlinkClick r:id="rId11"/>
              </a:rPr>
              <a:t>Ворлдскиллс</a:t>
            </a:r>
            <a:r>
              <a:rPr lang="ru-RU" sz="1200" b="1" dirty="0" smtClean="0">
                <a:hlinkClick r:id="rId11"/>
              </a:rPr>
              <a:t>"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2"/>
              </a:rPr>
              <a:t>Письмо </a:t>
            </a:r>
            <a:r>
              <a:rPr lang="ru-RU" sz="1200" b="1" dirty="0" err="1" smtClean="0">
                <a:hlinkClick r:id="rId12"/>
              </a:rPr>
              <a:t>WorldSkills</a:t>
            </a:r>
            <a:r>
              <a:rPr lang="ru-RU" sz="1200" b="1" dirty="0" smtClean="0">
                <a:hlinkClick r:id="rId12"/>
              </a:rPr>
              <a:t> "Об изменении возраста"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3"/>
              </a:rPr>
              <a:t>Выписка из протокола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4"/>
              </a:rPr>
              <a:t>Письмо № 492/ВСР от 31.08.2016 "Об утверждении нормативных документов по проведению Региональных чемпионатов "Молодые профессионалы" (</a:t>
            </a:r>
            <a:r>
              <a:rPr lang="ru-RU" sz="1200" b="1" dirty="0" err="1" smtClean="0">
                <a:hlinkClick r:id="rId14"/>
              </a:rPr>
              <a:t>WorldSkills</a:t>
            </a:r>
            <a:r>
              <a:rPr lang="ru-RU" sz="1200" b="1" dirty="0" smtClean="0">
                <a:hlinkClick r:id="rId14"/>
              </a:rPr>
              <a:t> </a:t>
            </a:r>
            <a:r>
              <a:rPr lang="ru-RU" sz="1200" b="1" dirty="0" err="1" smtClean="0">
                <a:hlinkClick r:id="rId14"/>
              </a:rPr>
              <a:t>Russia</a:t>
            </a:r>
            <a:r>
              <a:rPr lang="ru-RU" sz="1200" b="1" dirty="0" smtClean="0">
                <a:hlinkClick r:id="rId14"/>
              </a:rPr>
              <a:t>)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5"/>
              </a:rPr>
              <a:t>Приказ №65/1 от 27.07.16 "Об утверждении нормативных документов проведению Региональных чемпионатов "Молодые профессионалы" (</a:t>
            </a:r>
            <a:r>
              <a:rPr lang="ru-RU" sz="1200" b="1" dirty="0" err="1" smtClean="0">
                <a:hlinkClick r:id="rId15"/>
              </a:rPr>
              <a:t>WorldSkills</a:t>
            </a:r>
            <a:r>
              <a:rPr lang="ru-RU" sz="1200" b="1" dirty="0" smtClean="0">
                <a:hlinkClick r:id="rId15"/>
              </a:rPr>
              <a:t> </a:t>
            </a:r>
            <a:r>
              <a:rPr lang="ru-RU" sz="1200" b="1" dirty="0" err="1" smtClean="0">
                <a:hlinkClick r:id="rId15"/>
              </a:rPr>
              <a:t>Russia</a:t>
            </a:r>
            <a:r>
              <a:rPr lang="ru-RU" sz="1200" b="1" dirty="0" smtClean="0">
                <a:hlinkClick r:id="rId15"/>
              </a:rPr>
              <a:t>)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6"/>
              </a:rPr>
              <a:t>Требования к организации и проведению Региональных чемпионатов "Молодые профессионалы" (</a:t>
            </a:r>
            <a:r>
              <a:rPr lang="ru-RU" sz="1200" b="1" dirty="0" err="1" smtClean="0">
                <a:hlinkClick r:id="rId16"/>
              </a:rPr>
              <a:t>WorldSkills</a:t>
            </a:r>
            <a:r>
              <a:rPr lang="ru-RU" sz="1200" b="1" dirty="0" smtClean="0">
                <a:hlinkClick r:id="rId16"/>
              </a:rPr>
              <a:t> </a:t>
            </a:r>
            <a:r>
              <a:rPr lang="ru-RU" sz="1200" b="1" dirty="0" err="1" smtClean="0">
                <a:hlinkClick r:id="rId16"/>
              </a:rPr>
              <a:t>Russia</a:t>
            </a:r>
            <a:r>
              <a:rPr lang="ru-RU" sz="1200" b="1" dirty="0" smtClean="0">
                <a:hlinkClick r:id="rId16"/>
              </a:rPr>
              <a:t>)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7"/>
              </a:rPr>
              <a:t>Методические рекомендации к Требованиям к организации и проведению Региональных чемпионатов "Молодые профессионалы" (</a:t>
            </a:r>
            <a:r>
              <a:rPr lang="ru-RU" sz="1200" b="1" dirty="0" err="1" smtClean="0">
                <a:hlinkClick r:id="rId17"/>
              </a:rPr>
              <a:t>WorldSkills</a:t>
            </a:r>
            <a:r>
              <a:rPr lang="ru-RU" sz="1200" b="1" dirty="0" smtClean="0">
                <a:hlinkClick r:id="rId17"/>
              </a:rPr>
              <a:t> </a:t>
            </a:r>
            <a:r>
              <a:rPr lang="ru-RU" sz="1200" b="1" dirty="0" err="1" smtClean="0">
                <a:hlinkClick r:id="rId17"/>
              </a:rPr>
              <a:t>Russia</a:t>
            </a:r>
            <a:r>
              <a:rPr lang="ru-RU" sz="1200" b="1" dirty="0" smtClean="0">
                <a:hlinkClick r:id="rId17"/>
              </a:rPr>
              <a:t>)</a:t>
            </a:r>
            <a:r>
              <a:rPr lang="ru-RU" sz="1200" b="1" dirty="0" smtClean="0"/>
              <a:t>;</a:t>
            </a:r>
          </a:p>
          <a:p>
            <a:pPr lvl="0">
              <a:buNone/>
            </a:pPr>
            <a:r>
              <a:rPr lang="ru-RU" sz="1200" b="1" dirty="0" smtClean="0">
                <a:hlinkClick r:id="rId18"/>
              </a:rPr>
              <a:t>Приложения к методическим рекомендациям</a:t>
            </a:r>
            <a:r>
              <a:rPr lang="ru-RU" sz="1200" b="1" dirty="0" smtClean="0"/>
              <a:t>.</a:t>
            </a:r>
          </a:p>
          <a:p>
            <a:endParaRPr lang="ru-RU" sz="12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Преимущества и практическая значимость </a:t>
            </a:r>
            <a:r>
              <a:rPr lang="ru-RU" b="1" i="1" u="sng" dirty="0" smtClean="0">
                <a:solidFill>
                  <a:srgbClr val="C00000"/>
                </a:solidFill>
              </a:rPr>
              <a:t>конкурсной работы: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53135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Возможность </a:t>
            </a:r>
            <a:r>
              <a:rPr lang="ru-RU" sz="3800" dirty="0" smtClean="0"/>
              <a:t>использования методической разработки учебными заведениями, делающим первые шаги на пути к проведению чемпионатов </a:t>
            </a:r>
            <a:r>
              <a:rPr lang="en-US" sz="3800" dirty="0" smtClean="0"/>
              <a:t>World Skills</a:t>
            </a:r>
            <a:r>
              <a:rPr lang="ru-RU" sz="3800" dirty="0" smtClean="0"/>
              <a:t> по компетенции «Сантехника и отопление» и не только по данной компетенции,  так как содержит практический опыт проведения конкурса.</a:t>
            </a:r>
          </a:p>
          <a:p>
            <a:r>
              <a:rPr lang="ru-RU" sz="3800" dirty="0" smtClean="0"/>
              <a:t>Данная методическая разработка позволяет подготовить и провести чемпионаты </a:t>
            </a:r>
            <a:r>
              <a:rPr lang="en-US" sz="3800" dirty="0" smtClean="0"/>
              <a:t>World Skills</a:t>
            </a:r>
            <a:r>
              <a:rPr lang="ru-RU" sz="3800" dirty="0" smtClean="0"/>
              <a:t> с привлечением молодых инициативных людей в возрасте от 16 до 22 лет, с повышением их профессиональных и </a:t>
            </a:r>
            <a:r>
              <a:rPr lang="ru-RU" sz="3800" dirty="0" err="1" smtClean="0"/>
              <a:t>конкурентноспособных</a:t>
            </a:r>
            <a:r>
              <a:rPr lang="ru-RU" sz="3800" dirty="0" smtClean="0"/>
              <a:t> </a:t>
            </a:r>
            <a:r>
              <a:rPr lang="ru-RU" sz="3800" dirty="0" smtClean="0"/>
              <a:t>качеств.</a:t>
            </a:r>
          </a:p>
          <a:p>
            <a:endParaRPr lang="ru-RU" dirty="0"/>
          </a:p>
        </p:txBody>
      </p:sp>
      <p:pic>
        <p:nvPicPr>
          <p:cNvPr id="1026" name="Picture 2" descr="\\srv1\teachers_nkse\Глуменко О.В\для Ребриной\Метод. разработка\НКСЭ  фото для ДК\Команда РЧ2017 Сантехника и отопление.JPG"/>
          <p:cNvPicPr>
            <a:picLocks noChangeAspect="1" noChangeArrowheads="1"/>
          </p:cNvPicPr>
          <p:nvPr/>
        </p:nvPicPr>
        <p:blipFill>
          <a:blip r:embed="rId2" cstate="print"/>
          <a:srcRect l="11312" t="16810" r="10169"/>
          <a:stretch>
            <a:fillRect/>
          </a:stretch>
        </p:blipFill>
        <p:spPr bwMode="auto">
          <a:xfrm>
            <a:off x="4679504" y="2060848"/>
            <a:ext cx="4464496" cy="315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работе отражена структура </a:t>
            </a:r>
            <a:r>
              <a:rPr lang="ru-RU" sz="2800" b="1" dirty="0" smtClean="0">
                <a:solidFill>
                  <a:srgbClr val="C00000"/>
                </a:solidFill>
              </a:rPr>
              <a:t>подготовки и проведения конкурса профессионального </a:t>
            </a:r>
            <a:r>
              <a:rPr lang="ru-RU" sz="2800" b="1" dirty="0" smtClean="0">
                <a:solidFill>
                  <a:srgbClr val="C00000"/>
                </a:solidFill>
              </a:rPr>
              <a:t>мастерства, подробно рассмотрены все этапы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568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90488" indent="15875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1. Данная </a:t>
            </a:r>
            <a:r>
              <a:rPr lang="ru-RU" sz="1600" b="1" i="1" dirty="0" smtClean="0">
                <a:solidFill>
                  <a:srgbClr val="002060"/>
                </a:solidFill>
              </a:rPr>
              <a:t>методическая разработка предназначена для мастеров производственного обучения и преподавателей, принимающих участие в подготовке студентов к конкурсам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WorldSkills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</a:p>
          <a:p>
            <a:pPr marL="90488" indent="15875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2</a:t>
            </a:r>
            <a:r>
              <a:rPr lang="ru-RU" sz="1600" b="1" i="1" dirty="0" smtClean="0">
                <a:solidFill>
                  <a:srgbClr val="002060"/>
                </a:solidFill>
              </a:rPr>
              <a:t>.  </a:t>
            </a:r>
            <a:r>
              <a:rPr lang="ru-RU" sz="1600" b="1" i="1" dirty="0" smtClean="0">
                <a:solidFill>
                  <a:srgbClr val="002060"/>
                </a:solidFill>
              </a:rPr>
              <a:t>В работе  представлен  апробированный опыт подготовки и проведения конкурсов 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WorldSkills</a:t>
            </a:r>
            <a:r>
              <a:rPr lang="ru-RU" sz="1600" b="1" i="1" dirty="0" smtClean="0">
                <a:solidFill>
                  <a:srgbClr val="002060"/>
                </a:solidFill>
              </a:rPr>
              <a:t> в соответствии с нормативными документами (техническое описание, конкурсное задание, инфраструктурный лист, итоговые протоколы по компетенциям, а также Программа проведения Регионального чемпионата по стандартам WSR, которая включает меры по размещению и питанию всех участников соревнований, их доставку к месту проведения соревнований и проживания, ежедневную программу и иных мероприятий. </a:t>
            </a:r>
          </a:p>
          <a:p>
            <a:pPr marL="90488" indent="15875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3. Методическая разработка своевременна и актуальна, поскольку включает в процесс проведения и оценивания конкурсных заданий представителей работодателей и проведение всех конкурсных заданий проходит  в условиях, приближенных к реальным. </a:t>
            </a:r>
          </a:p>
          <a:p>
            <a:pPr marL="90488" indent="15875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4. При использовании разработки учебные заведения среднего профессионального образования получают возможность  иметь представление об оснащении учебного процесса новым оборудованием  по специальностям  укрупненной группы 08.00.00 «Техника и технологии строительства» по современным передовым технологиями, обеспечивающим успешную адаптацию  студентов к работе в реальных условиях. </a:t>
            </a:r>
          </a:p>
          <a:p>
            <a:pPr marL="90488" indent="15875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5. Правильная организация чемпионатов привлечет целевую аудиторию школьников, представителей бизнес сообщества, представителей органов местных и региональных образований. Так как при проведении чемпионатов большую роль играют социальные партнеры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WorldSkills</a:t>
            </a:r>
            <a:r>
              <a:rPr lang="ru-RU" sz="1600" b="1" i="1" dirty="0" smtClean="0">
                <a:solidFill>
                  <a:srgbClr val="002060"/>
                </a:solidFill>
              </a:rPr>
              <a:t>, учебные заведения имеют возможность тесного сотрудничества при организации производственной и учебной практик.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771</Words>
  <Application>Microsoft Office PowerPoint</Application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Методическая разработка выполнена на основании проведенных региональных и национального чемпионата World Skills Russia, которые организовывались в соответствии со следующей документацией: </vt:lpstr>
      <vt:lpstr>Преимущества и практическая значимость конкурсной работы: </vt:lpstr>
      <vt:lpstr>В работе отражена структура подготовки и проведения конкурса профессионального мастерства, подробно рассмотрены все этапы</vt:lpstr>
      <vt:lpstr>Слайд 6</vt:lpstr>
      <vt:lpstr>ВЫВОДЫ </vt:lpstr>
    </vt:vector>
  </TitlesOfParts>
  <Company>NKSE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среднего профессионального образования Новороссийский колледж строительства и экономики Краснодарского края</dc:title>
  <dc:creator>balabanova</dc:creator>
  <cp:lastModifiedBy>balabanova</cp:lastModifiedBy>
  <cp:revision>43</cp:revision>
  <dcterms:created xsi:type="dcterms:W3CDTF">2012-11-08T09:16:51Z</dcterms:created>
  <dcterms:modified xsi:type="dcterms:W3CDTF">2017-09-19T13:11:16Z</dcterms:modified>
</cp:coreProperties>
</file>