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3" r:id="rId3"/>
    <p:sldId id="264" r:id="rId4"/>
    <p:sldId id="265" r:id="rId5"/>
    <p:sldId id="266" r:id="rId6"/>
    <p:sldId id="282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96C"/>
    <a:srgbClr val="CBC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480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9C276-47C0-4CCA-91C4-49730F5461F4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A2E67-FF01-48FD-A61D-1BF17646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0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719" y="2704275"/>
            <a:ext cx="10182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МЕТОДИЧЕСКИЕ РЕКОМЕНДАЦИИ</a:t>
            </a:r>
            <a:endParaRPr lang="ru-RU" sz="2400" dirty="0"/>
          </a:p>
          <a:p>
            <a:pPr algn="ctr"/>
            <a:r>
              <a:rPr lang="ru-RU" sz="2400" b="1" dirty="0"/>
              <a:t>«ОРГАНИЗАЦИЯ И ПРОВЕДЕНИЕ ГОСУДАРСТВЕННОЙ ИТОГОВОЙ АТТЕСТАЦИИ В ФОРМЕ ДЕМОНСТРАЦИОННОГО ЭКЗАМЕНА»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0670" y="4581132"/>
            <a:ext cx="96064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1"/>
              </a:lnSpc>
            </a:pPr>
            <a:r>
              <a:rPr lang="ru-RU" sz="1801" b="1" dirty="0"/>
              <a:t>разработчик: Дудченко Андрей Евгеньевич</a:t>
            </a:r>
            <a:endParaRPr lang="ru-RU" sz="1801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03" y="1612984"/>
            <a:ext cx="773084" cy="773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3756" y="1612986"/>
            <a:ext cx="664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города Москвы "Технический пожарно-спасательный колледж имени Героя Российской Федерации В.М.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Максимчука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50" y="408557"/>
            <a:ext cx="1167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АКТУАЛЬНОСТЬ ДАННОЙ РАБОТЫ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84" y="5963601"/>
            <a:ext cx="591765" cy="59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250" y="5951709"/>
            <a:ext cx="1702341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ТПСК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аксимчука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1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www.college57.mskobr.ru</a:t>
            </a:r>
            <a:endParaRPr lang="ru-RU" sz="100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169" y="1150392"/>
            <a:ext cx="10678565" cy="3279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4" algn="just">
              <a:lnSpc>
                <a:spcPct val="150000"/>
              </a:lnSpc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и новизна методических рекомендаций заключается в разработке комплексной модели проведения государственной итоговой аттестации в форме демонстрационного экзамена, учитывающей актуальные требования рынка труда к специалисту и характер его профессиональных задач как общепризнанного тренда развитой экономики, в обосновании организационно-педагогических условий проведения государственной итоговой аттестации в форме демонстрационного экзамена, моделировании требований к результатам освоения основных профессиональных образовательных программ СПО с позиций социальных партнеров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4"/>
            <a:r>
              <a:rPr lang="ru-RU" sz="1801" dirty="0"/>
              <a:t> </a:t>
            </a:r>
            <a:endParaRPr lang="ru-RU" sz="1801" dirty="0"/>
          </a:p>
        </p:txBody>
      </p:sp>
    </p:spTree>
    <p:extLst>
      <p:ext uri="{BB962C8B-B14F-4D97-AF65-F5344CB8AC3E}">
        <p14:creationId xmlns:p14="http://schemas.microsoft.com/office/powerpoint/2010/main" val="3024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50" y="408557"/>
            <a:ext cx="1167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НОРМАТИВНО – ПРАВОВОЕ ОСНОВАНИЕ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84" y="5963601"/>
            <a:ext cx="591765" cy="59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250" y="5951709"/>
            <a:ext cx="1702341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ТПСК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аксимчука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1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www.college57.mskobr.ru</a:t>
            </a:r>
            <a:endParaRPr lang="ru-RU" sz="100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16" y="1080262"/>
            <a:ext cx="10118786" cy="480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4" indent="-355604" algn="just">
              <a:buFont typeface="Arial" panose="020B0604020202020204" pitchFamily="34" charset="0"/>
              <a:buChar char="•"/>
              <a:tabLst>
                <a:tab pos="355604" algn="l"/>
              </a:tabLst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 – ФЗ «Об образовании в Российской Федерации»;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449268" algn="l"/>
              </a:tabLst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Стратегия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системы подготовки рабочих кадров и формирования прикладных квалификаций в Российской Федерации 2013 – 2020 гг. (одобрено Коллегией </a:t>
            </a:r>
            <a:r>
              <a:rPr lang="ru-RU" sz="18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(протокол от 18 июля 2013 года № ПК – 5 </a:t>
            </a:r>
            <a:r>
              <a:rPr lang="ru-RU" sz="18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8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Указ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7 мая 2012 года № 599 «О мерах по реализации государственной политики в области образования и науки»;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541345" algn="l"/>
              </a:tabLst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Перечень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 Президента Российской Федерации по обеспечению неотложных задач социально-экономического развития Российской Федерации № Пр-1798 от 17 июля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года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Перечень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 Президента Российской Федерации по итогам встречи с членами национальной сборной России по профессиональному мастерству 9 декабря 2016 года (№ Пр-2582 от 26.12.2016 г.);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449268" algn="l"/>
              </a:tabLst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Стратегия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развития Российской Федерации на период до 2020 года (утв. распоряжением Правительства РФ от 8 декабря 2011 года № 2227-р);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355604" algn="l"/>
              </a:tabLst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Приказ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Москвы от 30 декабря 2016 года № 1217 «Об утверждении Положения о проведении демонстрационного экзамена с учетом требований стандартов </a:t>
            </a:r>
            <a:r>
              <a:rPr lang="ru-RU" sz="18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государственной итоговой аттестации по образовательным программам среднего профессионального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30510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50" y="408557"/>
            <a:ext cx="1167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ПРАКТИЧЕСКАЯ ЗНАЧИМОСТЬ РАБОТЫ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84" y="5963601"/>
            <a:ext cx="591765" cy="59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250" y="5951709"/>
            <a:ext cx="1702341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ТПСК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аксимчука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1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www.college57.mskobr.ru</a:t>
            </a:r>
            <a:endParaRPr lang="ru-RU" sz="100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996" y="1767318"/>
            <a:ext cx="10964172" cy="38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4" algn="just">
              <a:lnSpc>
                <a:spcPct val="150000"/>
              </a:lnSpc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методических рекомендаций сопряжена с актуальностью самой проблемы независимой оценки качества подготовки специалистов профессионального образования. </a:t>
            </a:r>
          </a:p>
          <a:p>
            <a:pPr indent="355604" algn="just">
              <a:lnSpc>
                <a:spcPct val="150000"/>
              </a:lnSpc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методические рекомендации раскрывают потенциальные возможности ГИА в форме демонстрационного экзамена как инновационной формы и инструмента государственной итоговой аттестации, способных помочь профессиональным образовательным организациям преодолеть сущностные различия в подходах государственного и педагогического контроля к оценке качества подготовки специалистов с одной стороны, и реализовывать механизмы независимой оценки качества подготовки специалистов СПО в условиях реальной демонстрации освоенных общих и профессиональных компетенций с другой. </a:t>
            </a:r>
          </a:p>
        </p:txBody>
      </p:sp>
    </p:spTree>
    <p:extLst>
      <p:ext uri="{BB962C8B-B14F-4D97-AF65-F5344CB8AC3E}">
        <p14:creationId xmlns:p14="http://schemas.microsoft.com/office/powerpoint/2010/main" val="23772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50" y="408557"/>
            <a:ext cx="1167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ВОЗМОЖНОСТИ ВНЕДРЕНИЯ РАБОТЫ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84" y="5963601"/>
            <a:ext cx="591765" cy="59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250" y="5951709"/>
            <a:ext cx="1702341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ТПСК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аксимчука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1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www.college57.mskobr.ru</a:t>
            </a:r>
            <a:endParaRPr lang="ru-RU" sz="100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4093" y="1112693"/>
            <a:ext cx="10308565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4" algn="just">
              <a:lnSpc>
                <a:spcPct val="150000"/>
              </a:lnSpc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методических рекомендаций является содержание мероприятий, их нормативное сопровождение, сущность применяемых подходов и механизмов, используемые ресурсы и инструментарий, а также возможные алгоритмы оценки качества в процессе реализации выпускниками СПО отдельных видов профессиональной деятельности, что обуславливает их актуальность и своевременность. </a:t>
            </a:r>
          </a:p>
          <a:p>
            <a:pPr indent="355604" algn="just">
              <a:lnSpc>
                <a:spcPct val="150000"/>
              </a:lnSpc>
            </a:pP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предлагаемой методикой организации и проведения государственной итоговой аттестации в форме демонстрационного экзамена может быть использовано при построении внутренней системы Государственной итоговой аттестации профессиональной образовательной организации и стать основой для дальнейшего совершенствования оценки качества подготовки специалистов СПО по реализации определенного вида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sz="1801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84" y="5963601"/>
            <a:ext cx="591765" cy="59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250" y="5951709"/>
            <a:ext cx="1702341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ТПСК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аксимчука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1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www.college57.mskobr.ru</a:t>
            </a:r>
            <a:endParaRPr lang="ru-RU" sz="100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0533" y="1276719"/>
            <a:ext cx="419950" cy="464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wordArtVert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6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результатов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0506" y="1291439"/>
            <a:ext cx="419950" cy="464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wordArtVert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6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профессиональной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0606" y="1279552"/>
            <a:ext cx="629929" cy="464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1</a:t>
            </a: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</a:t>
            </a:r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3</a:t>
            </a: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</a:t>
            </a:r>
            <a:r>
              <a:rPr lang="ru-RU" sz="8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</a:t>
            </a:r>
            <a:r>
              <a:rPr lang="en-US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8367" y="1291439"/>
            <a:ext cx="636103" cy="464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8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en-US" sz="8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4579" y="1045029"/>
            <a:ext cx="3853670" cy="37475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Цель: 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7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компетенций в рамках определенного вида профессиональной деятельности </a:t>
            </a:r>
          </a:p>
        </p:txBody>
      </p:sp>
      <p:sp>
        <p:nvSpPr>
          <p:cNvPr id="12" name="Стрелка углом 11"/>
          <p:cNvSpPr/>
          <p:nvPr/>
        </p:nvSpPr>
        <p:spPr>
          <a:xfrm>
            <a:off x="2040471" y="1090949"/>
            <a:ext cx="818285" cy="188604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6712427" y="1090949"/>
            <a:ext cx="818285" cy="188604"/>
          </a:xfrm>
          <a:prstGeom prst="ben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0106050" lon="11130825" rev="214603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3455" y="1490396"/>
            <a:ext cx="3853670" cy="6716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126389" algn="l"/>
              </a:tabLst>
            </a:pPr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Критерии и показатели оценки профессиональных компетенций в рамках определенного вида профессиональной деятельности: 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Перечень проверяемых профессиональных компетенций. 2. Показатели (действия). 3. Количественное выражение оценки действий в баллах.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4579" y="2226561"/>
            <a:ext cx="3853670" cy="126549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Организационно – правовое сопровождение проведение ГИА в форме демонстрационного экзамена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:1. Положение о государственной итоговой аттестации колледжа; 2. Макет программы государственной итоговой аттестации по программе подготовки специалистов среднего звена по соответствующей специальности и уровню подготовки; 3. Книга протоколов; 4. Инструкция по заполнению книги протоколов; 5. Образцы ведомостей для фиксации результатов выполнения задания в период ГИА в форме демонстрационного экзамена; 6. Образец билета; 7. Образец экзаменационного задания.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3455" y="3568373"/>
            <a:ext cx="3853670" cy="96858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126389" algn="l"/>
              </a:tabLst>
            </a:pPr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Организационно - педагогические условия: 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Организационно – правовое сопровождение государственной итоговой аттестации в форме демонстрационного экзамена;2. Материально – техническое обеспечение проведения государственной аттестации в форме демонстрационного экзамена;3.Кадровое обеспечение проведения государственной аттестации в форме демонстрационного экзамена.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3455" y="4509754"/>
            <a:ext cx="3853670" cy="37475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126389" algn="l"/>
              </a:tabLst>
            </a:pPr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Субъекты: 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Председатель ГЭК – ведущий работодатель, Главный эксперт; 2. Зам. председателя ГЭК; 3. Члены ГЭК - преподаватели ПОО, эксперты.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2721" y="4955660"/>
            <a:ext cx="3853670" cy="57269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126389" algn="l"/>
              </a:tabLst>
            </a:pPr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Банк практических экзаменационных заданий: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практические ситуации, требующие разрешения и оформления соответствующего пакета документов; 2. выполнение конкретных работ; 3. оказание конкретных услуг.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3455" y="5607466"/>
            <a:ext cx="3853670" cy="27578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Форма ГИА: 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Государственный экзамен в форме демонстрационного экзамена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0828" y="5949948"/>
            <a:ext cx="3853670" cy="27578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Субъекты будущей профессиональной деятельности: 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– выпускники ПОО</a:t>
            </a:r>
            <a:r>
              <a:rPr lang="ru-RU" sz="763" dirty="0"/>
              <a:t>. </a:t>
            </a:r>
            <a:endParaRPr lang="ru-RU" sz="7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6656" y="6285100"/>
            <a:ext cx="3853670" cy="37475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7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Результаты профессиональной деятельности: </a:t>
            </a:r>
            <a:r>
              <a:rPr lang="ru-RU" sz="7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7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компетенций в рамках отдельного вида профессиональной деятельности </a:t>
            </a:r>
          </a:p>
        </p:txBody>
      </p:sp>
      <p:sp>
        <p:nvSpPr>
          <p:cNvPr id="22" name="Стрелка углом 21"/>
          <p:cNvSpPr/>
          <p:nvPr/>
        </p:nvSpPr>
        <p:spPr>
          <a:xfrm>
            <a:off x="2278232" y="6305375"/>
            <a:ext cx="46318" cy="266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углом 22"/>
          <p:cNvSpPr/>
          <p:nvPr/>
        </p:nvSpPr>
        <p:spPr>
          <a:xfrm>
            <a:off x="1895338" y="5942618"/>
            <a:ext cx="1021316" cy="663767"/>
          </a:xfrm>
          <a:prstGeom prst="ben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900001" lon="10799977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>
            <a:off x="6784992" y="5941091"/>
            <a:ext cx="1021316" cy="664278"/>
          </a:xfrm>
          <a:prstGeom prst="ben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1599969" lon="21594000" rev="1079994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99" y="612949"/>
            <a:ext cx="1154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КОМПЛЕКСНАЯ МОДЕЛЬ ПРОВЕДЕНИЯ ГИА В ФОРМЕ ДЕМОНСТРАЦИОННОГО ЭКЗАМЕНА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50" y="408558"/>
            <a:ext cx="1167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ВЫВОДЫ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84" y="5963601"/>
            <a:ext cx="591765" cy="591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250" y="5951709"/>
            <a:ext cx="1702341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ТПСК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аксимчука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1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www.college57.mskobr.ru</a:t>
            </a:r>
            <a:endParaRPr lang="ru-RU" sz="100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096" y="1035141"/>
            <a:ext cx="99600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методические рекомендации раскрывают потенциальные возможности ГИА в форме демонстрационного экзамена как инновационной формы и инструмента государственной итоговой аттестации, способных помочь профессиональным образовательным организациям преодолеть сущностные различия в подходах государственного и педагогического контроля к оценке качества подготовки специалистов с одной стороны, и реализовывать механизмы независимой оценки качества подготовки специалистов СПО в условиях реальной демонстрации освоенных общих и профессиональных компетенций с другой. </a:t>
            </a:r>
          </a:p>
          <a:p>
            <a:pPr indent="36195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компонент методических рекомендаций заключается в построении организационно-практического базиса для проведения ГИА в форме демонстрационного экзамена как средства оценки сформированных знаний, умений и опыта обучающихся по определенному виду профессиональной деятельности. Этот базис носит системный характер, что находит прямое отражение в структуре методических рекомендаций. Она сформирована по блочной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23290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962</Words>
  <Application>Microsoft Office PowerPoint</Application>
  <PresentationFormat>Широкоэкранный</PresentationFormat>
  <Paragraphs>150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дудченко</cp:lastModifiedBy>
  <cp:revision>65</cp:revision>
  <dcterms:created xsi:type="dcterms:W3CDTF">2015-08-25T07:26:16Z</dcterms:created>
  <dcterms:modified xsi:type="dcterms:W3CDTF">2017-09-18T13:00:50Z</dcterms:modified>
</cp:coreProperties>
</file>